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9" r:id="rId2"/>
    <p:sldId id="299" r:id="rId3"/>
    <p:sldId id="258" r:id="rId4"/>
    <p:sldId id="295" r:id="rId5"/>
    <p:sldId id="267" r:id="rId6"/>
    <p:sldId id="268" r:id="rId7"/>
    <p:sldId id="272" r:id="rId8"/>
    <p:sldId id="275" r:id="rId9"/>
    <p:sldId id="301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392B"/>
    <a:srgbClr val="66B8A2"/>
    <a:srgbClr val="8CA4B3"/>
    <a:srgbClr val="F5F5F5"/>
    <a:srgbClr val="16A086"/>
    <a:srgbClr val="2A80B9"/>
    <a:srgbClr val="4CB6AC"/>
    <a:srgbClr val="34A5DD"/>
    <a:srgbClr val="F39712"/>
    <a:srgbClr val="C13B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8" autoAdjust="0"/>
    <p:restoredTop sz="86792" autoAdjust="0"/>
  </p:normalViewPr>
  <p:slideViewPr>
    <p:cSldViewPr snapToGrid="0">
      <p:cViewPr varScale="1">
        <p:scale>
          <a:sx n="35" d="100"/>
          <a:sy n="35" d="100"/>
        </p:scale>
        <p:origin x="1116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83A138-1943-4D5F-9C10-988EFB8300AF}" type="datetimeFigureOut">
              <a:rPr lang="zh-CN" altLang="en-US" smtClean="0"/>
              <a:t>2020/3/8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C212A0-7918-443B-BC26-B2C355370B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486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212A0-7918-443B-BC26-B2C355370B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706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212A0-7918-443B-BC26-B2C355370B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498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212A0-7918-443B-BC26-B2C355370B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077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212A0-7918-443B-BC26-B2C355370B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380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212A0-7918-443B-BC26-B2C355370B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732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212A0-7918-443B-BC26-B2C355370B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4967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212A0-7918-443B-BC26-B2C355370B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2434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212A0-7918-443B-BC26-B2C355370B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60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212A0-7918-443B-BC26-B2C355370B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795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7768C-C4F3-45F4-A1A0-5FA3D48FE06C}" type="datetimeFigureOut">
              <a:rPr lang="zh-CN" altLang="en-US" smtClean="0"/>
              <a:t>2020/3/8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140F8-B33E-4031-9198-BAC3E3DA1B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981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7768C-C4F3-45F4-A1A0-5FA3D48FE06C}" type="datetimeFigureOut">
              <a:rPr lang="zh-CN" altLang="en-US" smtClean="0"/>
              <a:t>2020/3/8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140F8-B33E-4031-9198-BAC3E3DA1B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564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7768C-C4F3-45F4-A1A0-5FA3D48FE06C}" type="datetimeFigureOut">
              <a:rPr lang="zh-CN" altLang="en-US" smtClean="0"/>
              <a:t>2020/3/8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140F8-B33E-4031-9198-BAC3E3DA1B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819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7768C-C4F3-45F4-A1A0-5FA3D48FE06C}" type="datetimeFigureOut">
              <a:rPr lang="zh-CN" altLang="en-US" smtClean="0"/>
              <a:t>2020/3/8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140F8-B33E-4031-9198-BAC3E3DA1B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11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7768C-C4F3-45F4-A1A0-5FA3D48FE06C}" type="datetimeFigureOut">
              <a:rPr lang="zh-CN" altLang="en-US" smtClean="0"/>
              <a:t>2020/3/8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140F8-B33E-4031-9198-BAC3E3DA1B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769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7768C-C4F3-45F4-A1A0-5FA3D48FE06C}" type="datetimeFigureOut">
              <a:rPr lang="zh-CN" altLang="en-US" smtClean="0"/>
              <a:t>2020/3/8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140F8-B33E-4031-9198-BAC3E3DA1B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976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7768C-C4F3-45F4-A1A0-5FA3D48FE06C}" type="datetimeFigureOut">
              <a:rPr lang="zh-CN" altLang="en-US" smtClean="0"/>
              <a:t>2020/3/8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140F8-B33E-4031-9198-BAC3E3DA1B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64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7768C-C4F3-45F4-A1A0-5FA3D48FE06C}" type="datetimeFigureOut">
              <a:rPr lang="zh-CN" altLang="en-US" smtClean="0"/>
              <a:t>2020/3/8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140F8-B33E-4031-9198-BAC3E3DA1B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675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7768C-C4F3-45F4-A1A0-5FA3D48FE06C}" type="datetimeFigureOut">
              <a:rPr lang="zh-CN" altLang="en-US" smtClean="0"/>
              <a:t>2020/3/8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140F8-B33E-4031-9198-BAC3E3DA1B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116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7768C-C4F3-45F4-A1A0-5FA3D48FE06C}" type="datetimeFigureOut">
              <a:rPr lang="zh-CN" altLang="en-US" smtClean="0"/>
              <a:t>2020/3/8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140F8-B33E-4031-9198-BAC3E3DA1B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245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7768C-C4F3-45F4-A1A0-5FA3D48FE06C}" type="datetimeFigureOut">
              <a:rPr lang="zh-CN" altLang="en-US" smtClean="0"/>
              <a:t>2020/3/8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140F8-B33E-4031-9198-BAC3E3DA1B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520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7768C-C4F3-45F4-A1A0-5FA3D48FE06C}" type="datetimeFigureOut">
              <a:rPr lang="zh-CN" altLang="en-US" smtClean="0"/>
              <a:t>2020/3/8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140F8-B33E-4031-9198-BAC3E3DA1B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583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5%AE%9E%E7%94%A8%E6%96%B0%E5%9E%8B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aike.baidu.com/item/%E4%B8%93%E5%88%A9%E6%B3%95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47" b="17967"/>
          <a:stretch/>
        </p:blipFill>
        <p:spPr>
          <a:xfrm>
            <a:off x="-1" y="-18416"/>
            <a:ext cx="12191999" cy="6916023"/>
          </a:xfrm>
          <a:prstGeom prst="rect">
            <a:avLst/>
          </a:prstGeom>
        </p:spPr>
      </p:pic>
      <p:sp>
        <p:nvSpPr>
          <p:cNvPr id="18" name="椭圆 17"/>
          <p:cNvSpPr/>
          <p:nvPr/>
        </p:nvSpPr>
        <p:spPr>
          <a:xfrm>
            <a:off x="8662211" y="3372239"/>
            <a:ext cx="4509846" cy="4509846"/>
          </a:xfrm>
          <a:prstGeom prst="ellipse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0" y="4303059"/>
            <a:ext cx="12245787" cy="1309218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7578571" y="2862863"/>
            <a:ext cx="3425982" cy="3425982"/>
          </a:xfrm>
          <a:prstGeom prst="ellipse">
            <a:avLst/>
          </a:prstGeom>
          <a:solidFill>
            <a:srgbClr val="E4687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6762193" y="5294548"/>
            <a:ext cx="2763077" cy="2763077"/>
          </a:xfrm>
          <a:prstGeom prst="ellipse">
            <a:avLst/>
          </a:prstGeom>
          <a:solidFill>
            <a:schemeClr val="accent2">
              <a:lumMod val="20000"/>
              <a:lumOff val="8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133770" y="4283425"/>
            <a:ext cx="1431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C1392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Let’s go.</a:t>
            </a:r>
            <a:endParaRPr lang="zh-CN" altLang="en-US" sz="2000" b="1" dirty="0">
              <a:solidFill>
                <a:srgbClr val="C1392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7133770" y="4799331"/>
            <a:ext cx="2354889" cy="2354889"/>
          </a:xfrm>
          <a:prstGeom prst="ellipse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326135" y="2317140"/>
            <a:ext cx="43309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5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外观设计专利信息管理</a:t>
            </a:r>
            <a:endParaRPr lang="zh-CN" altLang="en-US" sz="54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286067" y="3354416"/>
            <a:ext cx="1965284" cy="491323"/>
            <a:chOff x="4629999" y="3348860"/>
            <a:chExt cx="1965284" cy="491323"/>
          </a:xfrm>
        </p:grpSpPr>
        <p:sp>
          <p:nvSpPr>
            <p:cNvPr id="7" name="椭圆 6"/>
            <p:cNvSpPr/>
            <p:nvPr/>
          </p:nvSpPr>
          <p:spPr>
            <a:xfrm>
              <a:off x="6103962" y="3348860"/>
              <a:ext cx="491321" cy="491321"/>
            </a:xfrm>
            <a:prstGeom prst="ellipse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4629999" y="3348862"/>
              <a:ext cx="491321" cy="491321"/>
            </a:xfrm>
            <a:prstGeom prst="ellipse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5121320" y="3348862"/>
              <a:ext cx="491321" cy="491321"/>
            </a:xfrm>
            <a:prstGeom prst="ellipse">
              <a:avLst/>
            </a:prstGeom>
            <a:solidFill>
              <a:srgbClr val="16A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5612641" y="3348861"/>
              <a:ext cx="491321" cy="491321"/>
            </a:xfrm>
            <a:prstGeom prst="ellipse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1749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-2" y="-1"/>
            <a:ext cx="12192002" cy="6858001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90000"/>
                  <a:alpha val="36000"/>
                </a:schemeClr>
              </a:gs>
              <a:gs pos="100000">
                <a:schemeClr val="tx1">
                  <a:lumMod val="50000"/>
                  <a:lumOff val="5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6752304" y="-29496"/>
            <a:ext cx="5439696" cy="5305425"/>
            <a:chOff x="813927" y="733118"/>
            <a:chExt cx="5439696" cy="5305425"/>
          </a:xfrm>
        </p:grpSpPr>
        <p:sp>
          <p:nvSpPr>
            <p:cNvPr id="6" name="任意多边形 5"/>
            <p:cNvSpPr/>
            <p:nvPr/>
          </p:nvSpPr>
          <p:spPr>
            <a:xfrm>
              <a:off x="832977" y="733118"/>
              <a:ext cx="5048250" cy="2305050"/>
            </a:xfrm>
            <a:custGeom>
              <a:avLst/>
              <a:gdLst>
                <a:gd name="connsiteX0" fmla="*/ 3990975 w 5048250"/>
                <a:gd name="connsiteY0" fmla="*/ 0 h 2305050"/>
                <a:gd name="connsiteX1" fmla="*/ 0 w 5048250"/>
                <a:gd name="connsiteY1" fmla="*/ 2305050 h 2305050"/>
                <a:gd name="connsiteX2" fmla="*/ 1666875 w 5048250"/>
                <a:gd name="connsiteY2" fmla="*/ 2000250 h 2305050"/>
                <a:gd name="connsiteX3" fmla="*/ 5048250 w 5048250"/>
                <a:gd name="connsiteY3" fmla="*/ 9525 h 2305050"/>
                <a:gd name="connsiteX4" fmla="*/ 3990975 w 5048250"/>
                <a:gd name="connsiteY4" fmla="*/ 0 h 230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250" h="2305050">
                  <a:moveTo>
                    <a:pt x="3990975" y="0"/>
                  </a:moveTo>
                  <a:lnTo>
                    <a:pt x="0" y="2305050"/>
                  </a:lnTo>
                  <a:lnTo>
                    <a:pt x="1666875" y="2000250"/>
                  </a:lnTo>
                  <a:lnTo>
                    <a:pt x="5048250" y="9525"/>
                  </a:lnTo>
                  <a:lnTo>
                    <a:pt x="3990975" y="0"/>
                  </a:lnTo>
                  <a:close/>
                </a:path>
              </a:pathLst>
            </a:custGeom>
            <a:solidFill>
              <a:srgbClr val="3A4D5C"/>
            </a:solidFill>
            <a:ln>
              <a:solidFill>
                <a:srgbClr val="3A4D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813927" y="2457143"/>
              <a:ext cx="4019550" cy="1238250"/>
            </a:xfrm>
            <a:custGeom>
              <a:avLst/>
              <a:gdLst>
                <a:gd name="connsiteX0" fmla="*/ 0 w 4019550"/>
                <a:gd name="connsiteY0" fmla="*/ 571500 h 1238250"/>
                <a:gd name="connsiteX1" fmla="*/ 19050 w 4019550"/>
                <a:gd name="connsiteY1" fmla="*/ 1238250 h 1238250"/>
                <a:gd name="connsiteX2" fmla="*/ 4019550 w 4019550"/>
                <a:gd name="connsiteY2" fmla="*/ 485775 h 1238250"/>
                <a:gd name="connsiteX3" fmla="*/ 3209925 w 4019550"/>
                <a:gd name="connsiteY3" fmla="*/ 0 h 1238250"/>
                <a:gd name="connsiteX4" fmla="*/ 0 w 4019550"/>
                <a:gd name="connsiteY4" fmla="*/ 57150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9550" h="1238250">
                  <a:moveTo>
                    <a:pt x="0" y="571500"/>
                  </a:moveTo>
                  <a:lnTo>
                    <a:pt x="19050" y="1238250"/>
                  </a:lnTo>
                  <a:lnTo>
                    <a:pt x="4019550" y="485775"/>
                  </a:lnTo>
                  <a:lnTo>
                    <a:pt x="3209925" y="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2A80B9"/>
            </a:solidFill>
            <a:ln>
              <a:solidFill>
                <a:srgbClr val="2A80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867902" y="2955618"/>
              <a:ext cx="3949700" cy="933450"/>
            </a:xfrm>
            <a:custGeom>
              <a:avLst/>
              <a:gdLst>
                <a:gd name="connsiteX0" fmla="*/ 3949700 w 3949700"/>
                <a:gd name="connsiteY0" fmla="*/ 0 h 933450"/>
                <a:gd name="connsiteX1" fmla="*/ 3035300 w 3949700"/>
                <a:gd name="connsiteY1" fmla="*/ 368300 h 933450"/>
                <a:gd name="connsiteX2" fmla="*/ 0 w 3949700"/>
                <a:gd name="connsiteY2" fmla="*/ 933450 h 933450"/>
                <a:gd name="connsiteX3" fmla="*/ 679450 w 3949700"/>
                <a:gd name="connsiteY3" fmla="*/ 615950 h 933450"/>
                <a:gd name="connsiteX4" fmla="*/ 3949700 w 3949700"/>
                <a:gd name="connsiteY4" fmla="*/ 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9700" h="933450">
                  <a:moveTo>
                    <a:pt x="3949700" y="0"/>
                  </a:moveTo>
                  <a:lnTo>
                    <a:pt x="3035300" y="368300"/>
                  </a:lnTo>
                  <a:lnTo>
                    <a:pt x="0" y="933450"/>
                  </a:lnTo>
                  <a:lnTo>
                    <a:pt x="679450" y="615950"/>
                  </a:lnTo>
                  <a:lnTo>
                    <a:pt x="3949700" y="0"/>
                  </a:lnTo>
                  <a:close/>
                </a:path>
              </a:pathLst>
            </a:custGeom>
            <a:solidFill>
              <a:srgbClr val="3A4D5C"/>
            </a:solidFill>
            <a:ln>
              <a:solidFill>
                <a:srgbClr val="3A4D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823452" y="3120718"/>
              <a:ext cx="4216400" cy="1416050"/>
            </a:xfrm>
            <a:custGeom>
              <a:avLst/>
              <a:gdLst>
                <a:gd name="connsiteX0" fmla="*/ 0 w 4216400"/>
                <a:gd name="connsiteY0" fmla="*/ 781050 h 1416050"/>
                <a:gd name="connsiteX1" fmla="*/ 0 w 4216400"/>
                <a:gd name="connsiteY1" fmla="*/ 1416050 h 1416050"/>
                <a:gd name="connsiteX2" fmla="*/ 4216400 w 4216400"/>
                <a:gd name="connsiteY2" fmla="*/ 641350 h 1416050"/>
                <a:gd name="connsiteX3" fmla="*/ 4203700 w 4216400"/>
                <a:gd name="connsiteY3" fmla="*/ 0 h 1416050"/>
                <a:gd name="connsiteX4" fmla="*/ 0 w 4216400"/>
                <a:gd name="connsiteY4" fmla="*/ 781050 h 141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6400" h="1416050">
                  <a:moveTo>
                    <a:pt x="0" y="781050"/>
                  </a:moveTo>
                  <a:lnTo>
                    <a:pt x="0" y="1416050"/>
                  </a:lnTo>
                  <a:lnTo>
                    <a:pt x="4216400" y="641350"/>
                  </a:lnTo>
                  <a:lnTo>
                    <a:pt x="4203700" y="0"/>
                  </a:lnTo>
                  <a:lnTo>
                    <a:pt x="0" y="781050"/>
                  </a:lnTo>
                  <a:close/>
                </a:path>
              </a:pathLst>
            </a:custGeom>
            <a:solidFill>
              <a:srgbClr val="16A086"/>
            </a:solidFill>
            <a:ln>
              <a:solidFill>
                <a:srgbClr val="16A0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886952" y="3787468"/>
              <a:ext cx="4064000" cy="939800"/>
            </a:xfrm>
            <a:custGeom>
              <a:avLst/>
              <a:gdLst>
                <a:gd name="connsiteX0" fmla="*/ 4064000 w 4064000"/>
                <a:gd name="connsiteY0" fmla="*/ 0 h 939800"/>
                <a:gd name="connsiteX1" fmla="*/ 3181350 w 4064000"/>
                <a:gd name="connsiteY1" fmla="*/ 349250 h 939800"/>
                <a:gd name="connsiteX2" fmla="*/ 0 w 4064000"/>
                <a:gd name="connsiteY2" fmla="*/ 939800 h 939800"/>
                <a:gd name="connsiteX3" fmla="*/ 933450 w 4064000"/>
                <a:gd name="connsiteY3" fmla="*/ 565150 h 939800"/>
                <a:gd name="connsiteX4" fmla="*/ 4064000 w 4064000"/>
                <a:gd name="connsiteY4" fmla="*/ 0 h 93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4000" h="939800">
                  <a:moveTo>
                    <a:pt x="4064000" y="0"/>
                  </a:moveTo>
                  <a:lnTo>
                    <a:pt x="3181350" y="349250"/>
                  </a:lnTo>
                  <a:lnTo>
                    <a:pt x="0" y="939800"/>
                  </a:lnTo>
                  <a:lnTo>
                    <a:pt x="933450" y="565150"/>
                  </a:lnTo>
                  <a:lnTo>
                    <a:pt x="4064000" y="0"/>
                  </a:lnTo>
                  <a:close/>
                </a:path>
              </a:pathLst>
            </a:custGeom>
            <a:solidFill>
              <a:srgbClr val="3A4D5C"/>
            </a:solidFill>
            <a:ln>
              <a:solidFill>
                <a:srgbClr val="3A4D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829802" y="3965268"/>
              <a:ext cx="4203700" cy="1428750"/>
            </a:xfrm>
            <a:custGeom>
              <a:avLst/>
              <a:gdLst>
                <a:gd name="connsiteX0" fmla="*/ 0 w 4203700"/>
                <a:gd name="connsiteY0" fmla="*/ 762000 h 1428750"/>
                <a:gd name="connsiteX1" fmla="*/ 6350 w 4203700"/>
                <a:gd name="connsiteY1" fmla="*/ 1428750 h 1428750"/>
                <a:gd name="connsiteX2" fmla="*/ 4197350 w 4203700"/>
                <a:gd name="connsiteY2" fmla="*/ 641350 h 1428750"/>
                <a:gd name="connsiteX3" fmla="*/ 4203700 w 4203700"/>
                <a:gd name="connsiteY3" fmla="*/ 0 h 1428750"/>
                <a:gd name="connsiteX4" fmla="*/ 0 w 4203700"/>
                <a:gd name="connsiteY4" fmla="*/ 762000 h 142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3700" h="1428750">
                  <a:moveTo>
                    <a:pt x="0" y="762000"/>
                  </a:moveTo>
                  <a:cubicBezTo>
                    <a:pt x="2117" y="984250"/>
                    <a:pt x="4233" y="1206500"/>
                    <a:pt x="6350" y="1428750"/>
                  </a:cubicBezTo>
                  <a:lnTo>
                    <a:pt x="4197350" y="641350"/>
                  </a:lnTo>
                  <a:cubicBezTo>
                    <a:pt x="4199467" y="427567"/>
                    <a:pt x="4201583" y="213783"/>
                    <a:pt x="4203700" y="0"/>
                  </a:cubicBezTo>
                  <a:lnTo>
                    <a:pt x="0" y="762000"/>
                  </a:lnTo>
                  <a:close/>
                </a:path>
              </a:pathLst>
            </a:custGeom>
            <a:solidFill>
              <a:srgbClr val="F29C1E"/>
            </a:solidFill>
            <a:ln>
              <a:solidFill>
                <a:srgbClr val="F29C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077452" y="4600268"/>
              <a:ext cx="3956050" cy="933450"/>
            </a:xfrm>
            <a:custGeom>
              <a:avLst/>
              <a:gdLst>
                <a:gd name="connsiteX0" fmla="*/ 3956050 w 3956050"/>
                <a:gd name="connsiteY0" fmla="*/ 0 h 933450"/>
                <a:gd name="connsiteX1" fmla="*/ 3238500 w 3956050"/>
                <a:gd name="connsiteY1" fmla="*/ 330200 h 933450"/>
                <a:gd name="connsiteX2" fmla="*/ 0 w 3956050"/>
                <a:gd name="connsiteY2" fmla="*/ 933450 h 933450"/>
                <a:gd name="connsiteX3" fmla="*/ 831850 w 3956050"/>
                <a:gd name="connsiteY3" fmla="*/ 590550 h 933450"/>
                <a:gd name="connsiteX4" fmla="*/ 3956050 w 3956050"/>
                <a:gd name="connsiteY4" fmla="*/ 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6050" h="933450">
                  <a:moveTo>
                    <a:pt x="3956050" y="0"/>
                  </a:moveTo>
                  <a:lnTo>
                    <a:pt x="3238500" y="330200"/>
                  </a:lnTo>
                  <a:lnTo>
                    <a:pt x="0" y="933450"/>
                  </a:lnTo>
                  <a:lnTo>
                    <a:pt x="831850" y="590550"/>
                  </a:lnTo>
                  <a:lnTo>
                    <a:pt x="3956050" y="0"/>
                  </a:lnTo>
                  <a:close/>
                </a:path>
              </a:pathLst>
            </a:custGeom>
            <a:solidFill>
              <a:srgbClr val="3A4D5C"/>
            </a:solidFill>
            <a:ln>
              <a:solidFill>
                <a:srgbClr val="3A4D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985377" y="4562168"/>
              <a:ext cx="5268246" cy="1476375"/>
            </a:xfrm>
            <a:custGeom>
              <a:avLst/>
              <a:gdLst>
                <a:gd name="connsiteX0" fmla="*/ 0 w 5238750"/>
                <a:gd name="connsiteY0" fmla="*/ 990600 h 1476375"/>
                <a:gd name="connsiteX1" fmla="*/ 5238750 w 5238750"/>
                <a:gd name="connsiteY1" fmla="*/ 0 h 1476375"/>
                <a:gd name="connsiteX2" fmla="*/ 5238750 w 5238750"/>
                <a:gd name="connsiteY2" fmla="*/ 666750 h 1476375"/>
                <a:gd name="connsiteX3" fmla="*/ 819150 w 5238750"/>
                <a:gd name="connsiteY3" fmla="*/ 1476375 h 1476375"/>
                <a:gd name="connsiteX4" fmla="*/ 0 w 5238750"/>
                <a:gd name="connsiteY4" fmla="*/ 990600 h 147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8750" h="1476375">
                  <a:moveTo>
                    <a:pt x="0" y="990600"/>
                  </a:moveTo>
                  <a:lnTo>
                    <a:pt x="5238750" y="0"/>
                  </a:lnTo>
                  <a:lnTo>
                    <a:pt x="5238750" y="666750"/>
                  </a:lnTo>
                  <a:lnTo>
                    <a:pt x="819150" y="1476375"/>
                  </a:lnTo>
                  <a:lnTo>
                    <a:pt x="0" y="990600"/>
                  </a:lnTo>
                  <a:close/>
                </a:path>
              </a:pathLst>
            </a:custGeom>
            <a:solidFill>
              <a:srgbClr val="C13B2D"/>
            </a:solidFill>
            <a:ln>
              <a:solidFill>
                <a:srgbClr val="C13B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 rot="20999571">
            <a:off x="7767812" y="1974705"/>
            <a:ext cx="1393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登录界面</a:t>
            </a:r>
            <a:endParaRPr lang="en-US" altLang="zh-CN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 rot="20999571">
            <a:off x="7833579" y="2854283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 </a:t>
            </a: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数据库的连接</a:t>
            </a:r>
          </a:p>
        </p:txBody>
      </p:sp>
      <p:sp>
        <p:nvSpPr>
          <p:cNvPr id="24" name="文本框 23"/>
          <p:cNvSpPr txBox="1"/>
          <p:nvPr/>
        </p:nvSpPr>
        <p:spPr>
          <a:xfrm rot="20999571">
            <a:off x="7605993" y="3732364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 </a:t>
            </a: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可视化图形界面</a:t>
            </a:r>
          </a:p>
        </p:txBody>
      </p:sp>
      <p:sp>
        <p:nvSpPr>
          <p:cNvPr id="25" name="文本框 24"/>
          <p:cNvSpPr txBox="1"/>
          <p:nvPr/>
        </p:nvSpPr>
        <p:spPr>
          <a:xfrm rot="20999571">
            <a:off x="7852519" y="4490117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  </a:t>
            </a: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数据的增删查改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398304" y="198092"/>
            <a:ext cx="4338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CONTENT</a:t>
            </a: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设计需求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904534" y="1042516"/>
            <a:ext cx="2597202" cy="5254375"/>
            <a:chOff x="1550021" y="1469827"/>
            <a:chExt cx="2557342" cy="4758079"/>
          </a:xfrm>
        </p:grpSpPr>
        <p:grpSp>
          <p:nvGrpSpPr>
            <p:cNvPr id="29" name="组合 28"/>
            <p:cNvGrpSpPr/>
            <p:nvPr/>
          </p:nvGrpSpPr>
          <p:grpSpPr>
            <a:xfrm>
              <a:off x="1550021" y="1469827"/>
              <a:ext cx="2424062" cy="501224"/>
              <a:chOff x="469234" y="4884579"/>
              <a:chExt cx="2424062" cy="501224"/>
            </a:xfrm>
          </p:grpSpPr>
          <p:sp>
            <p:nvSpPr>
              <p:cNvPr id="30" name="文本框 29"/>
              <p:cNvSpPr txBox="1"/>
              <p:nvPr/>
            </p:nvSpPr>
            <p:spPr>
              <a:xfrm>
                <a:off x="469234" y="4884579"/>
                <a:ext cx="24240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JOB</a:t>
                </a:r>
                <a:r>
                  <a:rPr lang="en-US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000" dirty="0">
                    <a:solidFill>
                      <a:srgbClr val="2A80B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DESCRIPTION</a:t>
                </a:r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>
                <a:off x="554408" y="5385803"/>
                <a:ext cx="1483765" cy="0"/>
              </a:xfrm>
              <a:prstGeom prst="line">
                <a:avLst/>
              </a:prstGeom>
              <a:ln w="19050">
                <a:solidFill>
                  <a:srgbClr val="2A80B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文本框 41"/>
            <p:cNvSpPr txBox="1"/>
            <p:nvPr/>
          </p:nvSpPr>
          <p:spPr>
            <a:xfrm>
              <a:off x="1550021" y="2011367"/>
              <a:ext cx="2557342" cy="421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外观设计专利是专利权的客体，是专利法保护的对象，是指依法应授予专利权的外观设计。它与发明或</a:t>
              </a:r>
              <a:r>
                <a:rPr lang="en-US" altLang="zh-CN" dirty="0" err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实用新型</a:t>
              </a:r>
              <a:r>
                <a:rPr lang="zh-CN" altLang="zh-CN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完全不同，即外观设计不是技术方案。中国《</a:t>
              </a:r>
              <a:r>
                <a:rPr lang="en-US" altLang="zh-CN" dirty="0" err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专利法</a:t>
              </a:r>
              <a:r>
                <a:rPr lang="zh-CN" altLang="zh-CN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》第二条中规定：</a:t>
              </a: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</a:t>
              </a:r>
              <a:r>
                <a:rPr lang="zh-CN" altLang="zh-CN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外观设计，是指对产品的形状、图案或者其结合以及色彩与形状、图案的结合所做出的富有美感并适于工业应用的新设计。</a:t>
              </a:r>
            </a:p>
            <a:p>
              <a:endPara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1665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277"/>
            <a:ext cx="12192000" cy="6888554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-186721" y="449451"/>
            <a:ext cx="5848956" cy="5848956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-186721" y="755672"/>
            <a:ext cx="5208172" cy="5208172"/>
          </a:xfrm>
          <a:prstGeom prst="ellipse">
            <a:avLst/>
          </a:prstGeom>
          <a:solidFill>
            <a:srgbClr val="2A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职责分配</a:t>
            </a:r>
            <a:endParaRPr lang="en-US" altLang="zh-CN" sz="2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     刘舒同     数据库连接部分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Ebrima" panose="02000000000000000000" pitchFamily="2" charset="0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     张栋瑜     图形化界面部分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Ebrima" panose="02000000000000000000" pitchFamily="2" charset="0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周   肖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     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功能部分</a:t>
            </a:r>
          </a:p>
          <a:p>
            <a:pPr algn="ctr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7719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 90"/>
          <p:cNvSpPr/>
          <p:nvPr/>
        </p:nvSpPr>
        <p:spPr>
          <a:xfrm>
            <a:off x="4806899" y="55833"/>
            <a:ext cx="12192002" cy="6858001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90000"/>
                  <a:alpha val="36000"/>
                </a:schemeClr>
              </a:gs>
              <a:gs pos="100000">
                <a:schemeClr val="tx1">
                  <a:lumMod val="50000"/>
                  <a:lumOff val="5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61261" y="4244694"/>
            <a:ext cx="12030739" cy="2566735"/>
          </a:xfrm>
          <a:prstGeom prst="rect">
            <a:avLst/>
          </a:prstGeom>
          <a:solidFill>
            <a:srgbClr val="DEEB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5378957" y="2073592"/>
            <a:ext cx="876861" cy="1507104"/>
            <a:chOff x="10093273" y="866854"/>
            <a:chExt cx="2895600" cy="4976812"/>
          </a:xfrm>
        </p:grpSpPr>
        <p:grpSp>
          <p:nvGrpSpPr>
            <p:cNvPr id="45" name="组合 44"/>
            <p:cNvGrpSpPr/>
            <p:nvPr/>
          </p:nvGrpSpPr>
          <p:grpSpPr>
            <a:xfrm>
              <a:off x="10093273" y="866854"/>
              <a:ext cx="2895600" cy="4976812"/>
              <a:chOff x="11243647" y="685033"/>
              <a:chExt cx="2895600" cy="4976812"/>
            </a:xfrm>
          </p:grpSpPr>
          <p:sp>
            <p:nvSpPr>
              <p:cNvPr id="47" name="任意多边形 46"/>
              <p:cNvSpPr/>
              <p:nvPr/>
            </p:nvSpPr>
            <p:spPr>
              <a:xfrm>
                <a:off x="11243647" y="685033"/>
                <a:ext cx="2895600" cy="1781175"/>
              </a:xfrm>
              <a:custGeom>
                <a:avLst/>
                <a:gdLst>
                  <a:gd name="connsiteX0" fmla="*/ 1576387 w 2895600"/>
                  <a:gd name="connsiteY0" fmla="*/ 0 h 1781175"/>
                  <a:gd name="connsiteX1" fmla="*/ 1595437 w 2895600"/>
                  <a:gd name="connsiteY1" fmla="*/ 61912 h 1781175"/>
                  <a:gd name="connsiteX2" fmla="*/ 1624012 w 2895600"/>
                  <a:gd name="connsiteY2" fmla="*/ 80962 h 1781175"/>
                  <a:gd name="connsiteX3" fmla="*/ 1624012 w 2895600"/>
                  <a:gd name="connsiteY3" fmla="*/ 80962 h 1781175"/>
                  <a:gd name="connsiteX4" fmla="*/ 1666875 w 2895600"/>
                  <a:gd name="connsiteY4" fmla="*/ 128587 h 1781175"/>
                  <a:gd name="connsiteX5" fmla="*/ 1685925 w 2895600"/>
                  <a:gd name="connsiteY5" fmla="*/ 147637 h 1781175"/>
                  <a:gd name="connsiteX6" fmla="*/ 1728787 w 2895600"/>
                  <a:gd name="connsiteY6" fmla="*/ 166687 h 1781175"/>
                  <a:gd name="connsiteX7" fmla="*/ 1752600 w 2895600"/>
                  <a:gd name="connsiteY7" fmla="*/ 195262 h 1781175"/>
                  <a:gd name="connsiteX8" fmla="*/ 1776412 w 2895600"/>
                  <a:gd name="connsiteY8" fmla="*/ 257175 h 1781175"/>
                  <a:gd name="connsiteX9" fmla="*/ 1771650 w 2895600"/>
                  <a:gd name="connsiteY9" fmla="*/ 285750 h 1781175"/>
                  <a:gd name="connsiteX10" fmla="*/ 1709737 w 2895600"/>
                  <a:gd name="connsiteY10" fmla="*/ 295275 h 1781175"/>
                  <a:gd name="connsiteX11" fmla="*/ 1704975 w 2895600"/>
                  <a:gd name="connsiteY11" fmla="*/ 314325 h 1781175"/>
                  <a:gd name="connsiteX12" fmla="*/ 1743075 w 2895600"/>
                  <a:gd name="connsiteY12" fmla="*/ 361950 h 1781175"/>
                  <a:gd name="connsiteX13" fmla="*/ 1962150 w 2895600"/>
                  <a:gd name="connsiteY13" fmla="*/ 547687 h 1781175"/>
                  <a:gd name="connsiteX14" fmla="*/ 2038350 w 2895600"/>
                  <a:gd name="connsiteY14" fmla="*/ 709612 h 1781175"/>
                  <a:gd name="connsiteX15" fmla="*/ 2057400 w 2895600"/>
                  <a:gd name="connsiteY15" fmla="*/ 842962 h 1781175"/>
                  <a:gd name="connsiteX16" fmla="*/ 2328862 w 2895600"/>
                  <a:gd name="connsiteY16" fmla="*/ 1009650 h 1781175"/>
                  <a:gd name="connsiteX17" fmla="*/ 2414587 w 2895600"/>
                  <a:gd name="connsiteY17" fmla="*/ 1266825 h 1781175"/>
                  <a:gd name="connsiteX18" fmla="*/ 2457450 w 2895600"/>
                  <a:gd name="connsiteY18" fmla="*/ 1271587 h 1781175"/>
                  <a:gd name="connsiteX19" fmla="*/ 2643187 w 2895600"/>
                  <a:gd name="connsiteY19" fmla="*/ 1271587 h 1781175"/>
                  <a:gd name="connsiteX20" fmla="*/ 2700337 w 2895600"/>
                  <a:gd name="connsiteY20" fmla="*/ 1400175 h 1781175"/>
                  <a:gd name="connsiteX21" fmla="*/ 2705100 w 2895600"/>
                  <a:gd name="connsiteY21" fmla="*/ 1562100 h 1781175"/>
                  <a:gd name="connsiteX22" fmla="*/ 2876550 w 2895600"/>
                  <a:gd name="connsiteY22" fmla="*/ 1666875 h 1781175"/>
                  <a:gd name="connsiteX23" fmla="*/ 2895600 w 2895600"/>
                  <a:gd name="connsiteY23" fmla="*/ 1781175 h 1781175"/>
                  <a:gd name="connsiteX24" fmla="*/ 1947862 w 2895600"/>
                  <a:gd name="connsiteY24" fmla="*/ 1771650 h 1781175"/>
                  <a:gd name="connsiteX25" fmla="*/ 1919287 w 2895600"/>
                  <a:gd name="connsiteY25" fmla="*/ 1690687 h 1781175"/>
                  <a:gd name="connsiteX26" fmla="*/ 1747837 w 2895600"/>
                  <a:gd name="connsiteY26" fmla="*/ 1566862 h 1781175"/>
                  <a:gd name="connsiteX27" fmla="*/ 1633537 w 2895600"/>
                  <a:gd name="connsiteY27" fmla="*/ 1528762 h 1781175"/>
                  <a:gd name="connsiteX28" fmla="*/ 1323975 w 2895600"/>
                  <a:gd name="connsiteY28" fmla="*/ 1490662 h 1781175"/>
                  <a:gd name="connsiteX29" fmla="*/ 1281112 w 2895600"/>
                  <a:gd name="connsiteY29" fmla="*/ 1466850 h 1781175"/>
                  <a:gd name="connsiteX30" fmla="*/ 1281112 w 2895600"/>
                  <a:gd name="connsiteY30" fmla="*/ 1423987 h 1781175"/>
                  <a:gd name="connsiteX31" fmla="*/ 1290637 w 2895600"/>
                  <a:gd name="connsiteY31" fmla="*/ 1409700 h 1781175"/>
                  <a:gd name="connsiteX32" fmla="*/ 1452562 w 2895600"/>
                  <a:gd name="connsiteY32" fmla="*/ 1409700 h 1781175"/>
                  <a:gd name="connsiteX33" fmla="*/ 1619250 w 2895600"/>
                  <a:gd name="connsiteY33" fmla="*/ 1343025 h 1781175"/>
                  <a:gd name="connsiteX34" fmla="*/ 1524000 w 2895600"/>
                  <a:gd name="connsiteY34" fmla="*/ 1257300 h 1781175"/>
                  <a:gd name="connsiteX35" fmla="*/ 1466850 w 2895600"/>
                  <a:gd name="connsiteY35" fmla="*/ 1185862 h 1781175"/>
                  <a:gd name="connsiteX36" fmla="*/ 1481137 w 2895600"/>
                  <a:gd name="connsiteY36" fmla="*/ 1109662 h 1781175"/>
                  <a:gd name="connsiteX37" fmla="*/ 1533525 w 2895600"/>
                  <a:gd name="connsiteY37" fmla="*/ 1023937 h 1781175"/>
                  <a:gd name="connsiteX38" fmla="*/ 1595437 w 2895600"/>
                  <a:gd name="connsiteY38" fmla="*/ 933450 h 1781175"/>
                  <a:gd name="connsiteX39" fmla="*/ 1604962 w 2895600"/>
                  <a:gd name="connsiteY39" fmla="*/ 704850 h 1781175"/>
                  <a:gd name="connsiteX40" fmla="*/ 1581150 w 2895600"/>
                  <a:gd name="connsiteY40" fmla="*/ 647700 h 1781175"/>
                  <a:gd name="connsiteX41" fmla="*/ 1528762 w 2895600"/>
                  <a:gd name="connsiteY41" fmla="*/ 614362 h 1781175"/>
                  <a:gd name="connsiteX42" fmla="*/ 1438275 w 2895600"/>
                  <a:gd name="connsiteY42" fmla="*/ 585787 h 1781175"/>
                  <a:gd name="connsiteX43" fmla="*/ 1471612 w 2895600"/>
                  <a:gd name="connsiteY43" fmla="*/ 552450 h 1781175"/>
                  <a:gd name="connsiteX44" fmla="*/ 1509712 w 2895600"/>
                  <a:gd name="connsiteY44" fmla="*/ 314325 h 1781175"/>
                  <a:gd name="connsiteX45" fmla="*/ 1366837 w 2895600"/>
                  <a:gd name="connsiteY45" fmla="*/ 376237 h 1781175"/>
                  <a:gd name="connsiteX46" fmla="*/ 1538287 w 2895600"/>
                  <a:gd name="connsiteY46" fmla="*/ 119062 h 1781175"/>
                  <a:gd name="connsiteX47" fmla="*/ 1543050 w 2895600"/>
                  <a:gd name="connsiteY47" fmla="*/ 76200 h 1781175"/>
                  <a:gd name="connsiteX48" fmla="*/ 1109662 w 2895600"/>
                  <a:gd name="connsiteY48" fmla="*/ 433387 h 1781175"/>
                  <a:gd name="connsiteX49" fmla="*/ 1123950 w 2895600"/>
                  <a:gd name="connsiteY49" fmla="*/ 609600 h 1781175"/>
                  <a:gd name="connsiteX50" fmla="*/ 1123950 w 2895600"/>
                  <a:gd name="connsiteY50" fmla="*/ 690562 h 1781175"/>
                  <a:gd name="connsiteX51" fmla="*/ 1057275 w 2895600"/>
                  <a:gd name="connsiteY51" fmla="*/ 838200 h 1781175"/>
                  <a:gd name="connsiteX52" fmla="*/ 504825 w 2895600"/>
                  <a:gd name="connsiteY52" fmla="*/ 1052512 h 1781175"/>
                  <a:gd name="connsiteX53" fmla="*/ 409575 w 2895600"/>
                  <a:gd name="connsiteY53" fmla="*/ 1195387 h 1781175"/>
                  <a:gd name="connsiteX54" fmla="*/ 195262 w 2895600"/>
                  <a:gd name="connsiteY54" fmla="*/ 1266825 h 1781175"/>
                  <a:gd name="connsiteX55" fmla="*/ 252412 w 2895600"/>
                  <a:gd name="connsiteY55" fmla="*/ 1385887 h 1781175"/>
                  <a:gd name="connsiteX56" fmla="*/ 42862 w 2895600"/>
                  <a:gd name="connsiteY56" fmla="*/ 1557337 h 1781175"/>
                  <a:gd name="connsiteX57" fmla="*/ 33337 w 2895600"/>
                  <a:gd name="connsiteY57" fmla="*/ 1771650 h 1781175"/>
                  <a:gd name="connsiteX58" fmla="*/ 4762 w 2895600"/>
                  <a:gd name="connsiteY58" fmla="*/ 1762125 h 1781175"/>
                  <a:gd name="connsiteX59" fmla="*/ 4762 w 2895600"/>
                  <a:gd name="connsiteY59" fmla="*/ 1581150 h 1781175"/>
                  <a:gd name="connsiteX60" fmla="*/ 0 w 2895600"/>
                  <a:gd name="connsiteY60" fmla="*/ 1547812 h 1781175"/>
                  <a:gd name="connsiteX61" fmla="*/ 233362 w 2895600"/>
                  <a:gd name="connsiteY61" fmla="*/ 1400175 h 1781175"/>
                  <a:gd name="connsiteX62" fmla="*/ 166687 w 2895600"/>
                  <a:gd name="connsiteY62" fmla="*/ 1252537 h 1781175"/>
                  <a:gd name="connsiteX63" fmla="*/ 390525 w 2895600"/>
                  <a:gd name="connsiteY63" fmla="*/ 1119187 h 1781175"/>
                  <a:gd name="connsiteX64" fmla="*/ 466725 w 2895600"/>
                  <a:gd name="connsiteY64" fmla="*/ 1042987 h 1781175"/>
                  <a:gd name="connsiteX65" fmla="*/ 781050 w 2895600"/>
                  <a:gd name="connsiteY65" fmla="*/ 890587 h 1781175"/>
                  <a:gd name="connsiteX66" fmla="*/ 1004887 w 2895600"/>
                  <a:gd name="connsiteY66" fmla="*/ 804862 h 1781175"/>
                  <a:gd name="connsiteX67" fmla="*/ 1114425 w 2895600"/>
                  <a:gd name="connsiteY67" fmla="*/ 652462 h 1781175"/>
                  <a:gd name="connsiteX68" fmla="*/ 1095375 w 2895600"/>
                  <a:gd name="connsiteY68" fmla="*/ 457200 h 1781175"/>
                  <a:gd name="connsiteX69" fmla="*/ 1100137 w 2895600"/>
                  <a:gd name="connsiteY69" fmla="*/ 390525 h 1781175"/>
                  <a:gd name="connsiteX70" fmla="*/ 1219200 w 2895600"/>
                  <a:gd name="connsiteY70" fmla="*/ 319087 h 1781175"/>
                  <a:gd name="connsiteX71" fmla="*/ 1576387 w 2895600"/>
                  <a:gd name="connsiteY71" fmla="*/ 0 h 1781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2895600" h="1781175">
                    <a:moveTo>
                      <a:pt x="1576387" y="0"/>
                    </a:moveTo>
                    <a:lnTo>
                      <a:pt x="1595437" y="61912"/>
                    </a:lnTo>
                    <a:lnTo>
                      <a:pt x="1624012" y="80962"/>
                    </a:lnTo>
                    <a:lnTo>
                      <a:pt x="1624012" y="80962"/>
                    </a:lnTo>
                    <a:lnTo>
                      <a:pt x="1666875" y="128587"/>
                    </a:lnTo>
                    <a:lnTo>
                      <a:pt x="1685925" y="147637"/>
                    </a:lnTo>
                    <a:lnTo>
                      <a:pt x="1728787" y="166687"/>
                    </a:lnTo>
                    <a:lnTo>
                      <a:pt x="1752600" y="195262"/>
                    </a:lnTo>
                    <a:lnTo>
                      <a:pt x="1776412" y="257175"/>
                    </a:lnTo>
                    <a:lnTo>
                      <a:pt x="1771650" y="285750"/>
                    </a:lnTo>
                    <a:lnTo>
                      <a:pt x="1709737" y="295275"/>
                    </a:lnTo>
                    <a:lnTo>
                      <a:pt x="1704975" y="314325"/>
                    </a:lnTo>
                    <a:lnTo>
                      <a:pt x="1743075" y="361950"/>
                    </a:lnTo>
                    <a:lnTo>
                      <a:pt x="1962150" y="547687"/>
                    </a:lnTo>
                    <a:lnTo>
                      <a:pt x="2038350" y="709612"/>
                    </a:lnTo>
                    <a:lnTo>
                      <a:pt x="2057400" y="842962"/>
                    </a:lnTo>
                    <a:lnTo>
                      <a:pt x="2328862" y="1009650"/>
                    </a:lnTo>
                    <a:lnTo>
                      <a:pt x="2414587" y="1266825"/>
                    </a:lnTo>
                    <a:lnTo>
                      <a:pt x="2457450" y="1271587"/>
                    </a:lnTo>
                    <a:lnTo>
                      <a:pt x="2643187" y="1271587"/>
                    </a:lnTo>
                    <a:lnTo>
                      <a:pt x="2700337" y="1400175"/>
                    </a:lnTo>
                    <a:lnTo>
                      <a:pt x="2705100" y="1562100"/>
                    </a:lnTo>
                    <a:lnTo>
                      <a:pt x="2876550" y="1666875"/>
                    </a:lnTo>
                    <a:lnTo>
                      <a:pt x="2895600" y="1781175"/>
                    </a:lnTo>
                    <a:lnTo>
                      <a:pt x="1947862" y="1771650"/>
                    </a:lnTo>
                    <a:lnTo>
                      <a:pt x="1919287" y="1690687"/>
                    </a:lnTo>
                    <a:lnTo>
                      <a:pt x="1747837" y="1566862"/>
                    </a:lnTo>
                    <a:lnTo>
                      <a:pt x="1633537" y="1528762"/>
                    </a:lnTo>
                    <a:lnTo>
                      <a:pt x="1323975" y="1490662"/>
                    </a:lnTo>
                    <a:lnTo>
                      <a:pt x="1281112" y="1466850"/>
                    </a:lnTo>
                    <a:lnTo>
                      <a:pt x="1281112" y="1423987"/>
                    </a:lnTo>
                    <a:lnTo>
                      <a:pt x="1290637" y="1409700"/>
                    </a:lnTo>
                    <a:lnTo>
                      <a:pt x="1452562" y="1409700"/>
                    </a:lnTo>
                    <a:lnTo>
                      <a:pt x="1619250" y="1343025"/>
                    </a:lnTo>
                    <a:lnTo>
                      <a:pt x="1524000" y="1257300"/>
                    </a:lnTo>
                    <a:lnTo>
                      <a:pt x="1466850" y="1185862"/>
                    </a:lnTo>
                    <a:lnTo>
                      <a:pt x="1481137" y="1109662"/>
                    </a:lnTo>
                    <a:lnTo>
                      <a:pt x="1533525" y="1023937"/>
                    </a:lnTo>
                    <a:lnTo>
                      <a:pt x="1595437" y="933450"/>
                    </a:lnTo>
                    <a:lnTo>
                      <a:pt x="1604962" y="704850"/>
                    </a:lnTo>
                    <a:lnTo>
                      <a:pt x="1581150" y="647700"/>
                    </a:lnTo>
                    <a:lnTo>
                      <a:pt x="1528762" y="614362"/>
                    </a:lnTo>
                    <a:lnTo>
                      <a:pt x="1438275" y="585787"/>
                    </a:lnTo>
                    <a:lnTo>
                      <a:pt x="1471612" y="552450"/>
                    </a:lnTo>
                    <a:lnTo>
                      <a:pt x="1509712" y="314325"/>
                    </a:lnTo>
                    <a:lnTo>
                      <a:pt x="1366837" y="376237"/>
                    </a:lnTo>
                    <a:lnTo>
                      <a:pt x="1538287" y="119062"/>
                    </a:lnTo>
                    <a:lnTo>
                      <a:pt x="1543050" y="76200"/>
                    </a:lnTo>
                    <a:lnTo>
                      <a:pt x="1109662" y="433387"/>
                    </a:lnTo>
                    <a:lnTo>
                      <a:pt x="1123950" y="609600"/>
                    </a:lnTo>
                    <a:lnTo>
                      <a:pt x="1123950" y="690562"/>
                    </a:lnTo>
                    <a:lnTo>
                      <a:pt x="1057275" y="838200"/>
                    </a:lnTo>
                    <a:lnTo>
                      <a:pt x="504825" y="1052512"/>
                    </a:lnTo>
                    <a:lnTo>
                      <a:pt x="409575" y="1195387"/>
                    </a:lnTo>
                    <a:lnTo>
                      <a:pt x="195262" y="1266825"/>
                    </a:lnTo>
                    <a:lnTo>
                      <a:pt x="252412" y="1385887"/>
                    </a:lnTo>
                    <a:lnTo>
                      <a:pt x="42862" y="1557337"/>
                    </a:lnTo>
                    <a:lnTo>
                      <a:pt x="33337" y="1771650"/>
                    </a:lnTo>
                    <a:lnTo>
                      <a:pt x="4762" y="1762125"/>
                    </a:lnTo>
                    <a:lnTo>
                      <a:pt x="4762" y="1581150"/>
                    </a:lnTo>
                    <a:lnTo>
                      <a:pt x="0" y="1547812"/>
                    </a:lnTo>
                    <a:lnTo>
                      <a:pt x="233362" y="1400175"/>
                    </a:lnTo>
                    <a:lnTo>
                      <a:pt x="166687" y="1252537"/>
                    </a:lnTo>
                    <a:lnTo>
                      <a:pt x="390525" y="1119187"/>
                    </a:lnTo>
                    <a:lnTo>
                      <a:pt x="466725" y="1042987"/>
                    </a:lnTo>
                    <a:lnTo>
                      <a:pt x="781050" y="890587"/>
                    </a:lnTo>
                    <a:lnTo>
                      <a:pt x="1004887" y="804862"/>
                    </a:lnTo>
                    <a:lnTo>
                      <a:pt x="1114425" y="652462"/>
                    </a:lnTo>
                    <a:lnTo>
                      <a:pt x="1095375" y="457200"/>
                    </a:lnTo>
                    <a:lnTo>
                      <a:pt x="1100137" y="390525"/>
                    </a:lnTo>
                    <a:lnTo>
                      <a:pt x="1219200" y="319087"/>
                    </a:lnTo>
                    <a:lnTo>
                      <a:pt x="1576387" y="0"/>
                    </a:lnTo>
                    <a:close/>
                  </a:path>
                </a:pathLst>
              </a:custGeom>
              <a:solidFill>
                <a:srgbClr val="2CC0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任意多边形 47"/>
              <p:cNvSpPr/>
              <p:nvPr/>
            </p:nvSpPr>
            <p:spPr>
              <a:xfrm>
                <a:off x="11280794" y="764090"/>
                <a:ext cx="1905000" cy="1699260"/>
              </a:xfrm>
              <a:custGeom>
                <a:avLst/>
                <a:gdLst>
                  <a:gd name="connsiteX0" fmla="*/ 1905000 w 1905000"/>
                  <a:gd name="connsiteY0" fmla="*/ 1699260 h 1699260"/>
                  <a:gd name="connsiteX1" fmla="*/ 1893570 w 1905000"/>
                  <a:gd name="connsiteY1" fmla="*/ 1615440 h 1699260"/>
                  <a:gd name="connsiteX2" fmla="*/ 1741170 w 1905000"/>
                  <a:gd name="connsiteY2" fmla="*/ 1520190 h 1699260"/>
                  <a:gd name="connsiteX3" fmla="*/ 1729740 w 1905000"/>
                  <a:gd name="connsiteY3" fmla="*/ 1493520 h 1699260"/>
                  <a:gd name="connsiteX4" fmla="*/ 1607820 w 1905000"/>
                  <a:gd name="connsiteY4" fmla="*/ 1463040 h 1699260"/>
                  <a:gd name="connsiteX5" fmla="*/ 1287780 w 1905000"/>
                  <a:gd name="connsiteY5" fmla="*/ 1421130 h 1699260"/>
                  <a:gd name="connsiteX6" fmla="*/ 1245870 w 1905000"/>
                  <a:gd name="connsiteY6" fmla="*/ 1386840 h 1699260"/>
                  <a:gd name="connsiteX7" fmla="*/ 1242060 w 1905000"/>
                  <a:gd name="connsiteY7" fmla="*/ 1322070 h 1699260"/>
                  <a:gd name="connsiteX8" fmla="*/ 1253490 w 1905000"/>
                  <a:gd name="connsiteY8" fmla="*/ 1333500 h 1699260"/>
                  <a:gd name="connsiteX9" fmla="*/ 1413510 w 1905000"/>
                  <a:gd name="connsiteY9" fmla="*/ 1329690 h 1699260"/>
                  <a:gd name="connsiteX10" fmla="*/ 1584960 w 1905000"/>
                  <a:gd name="connsiteY10" fmla="*/ 1261110 h 1699260"/>
                  <a:gd name="connsiteX11" fmla="*/ 1493520 w 1905000"/>
                  <a:gd name="connsiteY11" fmla="*/ 1173480 h 1699260"/>
                  <a:gd name="connsiteX12" fmla="*/ 1428750 w 1905000"/>
                  <a:gd name="connsiteY12" fmla="*/ 1116330 h 1699260"/>
                  <a:gd name="connsiteX13" fmla="*/ 1443990 w 1905000"/>
                  <a:gd name="connsiteY13" fmla="*/ 1032510 h 1699260"/>
                  <a:gd name="connsiteX14" fmla="*/ 1546860 w 1905000"/>
                  <a:gd name="connsiteY14" fmla="*/ 864870 h 1699260"/>
                  <a:gd name="connsiteX15" fmla="*/ 1565910 w 1905000"/>
                  <a:gd name="connsiteY15" fmla="*/ 624840 h 1699260"/>
                  <a:gd name="connsiteX16" fmla="*/ 1546860 w 1905000"/>
                  <a:gd name="connsiteY16" fmla="*/ 563880 h 1699260"/>
                  <a:gd name="connsiteX17" fmla="*/ 1405890 w 1905000"/>
                  <a:gd name="connsiteY17" fmla="*/ 510540 h 1699260"/>
                  <a:gd name="connsiteX18" fmla="*/ 1398270 w 1905000"/>
                  <a:gd name="connsiteY18" fmla="*/ 506730 h 1699260"/>
                  <a:gd name="connsiteX19" fmla="*/ 1436370 w 1905000"/>
                  <a:gd name="connsiteY19" fmla="*/ 483870 h 1699260"/>
                  <a:gd name="connsiteX20" fmla="*/ 1470660 w 1905000"/>
                  <a:gd name="connsiteY20" fmla="*/ 236220 h 1699260"/>
                  <a:gd name="connsiteX21" fmla="*/ 1322070 w 1905000"/>
                  <a:gd name="connsiteY21" fmla="*/ 300990 h 1699260"/>
                  <a:gd name="connsiteX22" fmla="*/ 1504950 w 1905000"/>
                  <a:gd name="connsiteY22" fmla="*/ 45720 h 1699260"/>
                  <a:gd name="connsiteX23" fmla="*/ 1504950 w 1905000"/>
                  <a:gd name="connsiteY23" fmla="*/ 0 h 1699260"/>
                  <a:gd name="connsiteX24" fmla="*/ 1074420 w 1905000"/>
                  <a:gd name="connsiteY24" fmla="*/ 346710 h 1699260"/>
                  <a:gd name="connsiteX25" fmla="*/ 1089660 w 1905000"/>
                  <a:gd name="connsiteY25" fmla="*/ 609600 h 1699260"/>
                  <a:gd name="connsiteX26" fmla="*/ 1013460 w 1905000"/>
                  <a:gd name="connsiteY26" fmla="*/ 762000 h 1699260"/>
                  <a:gd name="connsiteX27" fmla="*/ 483870 w 1905000"/>
                  <a:gd name="connsiteY27" fmla="*/ 971550 h 1699260"/>
                  <a:gd name="connsiteX28" fmla="*/ 373380 w 1905000"/>
                  <a:gd name="connsiteY28" fmla="*/ 1112520 h 1699260"/>
                  <a:gd name="connsiteX29" fmla="*/ 167640 w 1905000"/>
                  <a:gd name="connsiteY29" fmla="*/ 1188720 h 1699260"/>
                  <a:gd name="connsiteX30" fmla="*/ 217170 w 1905000"/>
                  <a:gd name="connsiteY30" fmla="*/ 1303020 h 1699260"/>
                  <a:gd name="connsiteX31" fmla="*/ 7620 w 1905000"/>
                  <a:gd name="connsiteY31" fmla="*/ 1482090 h 1699260"/>
                  <a:gd name="connsiteX32" fmla="*/ 0 w 1905000"/>
                  <a:gd name="connsiteY32" fmla="*/ 1699260 h 1699260"/>
                  <a:gd name="connsiteX33" fmla="*/ 1905000 w 1905000"/>
                  <a:gd name="connsiteY33" fmla="*/ 1699260 h 1699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905000" h="1699260">
                    <a:moveTo>
                      <a:pt x="1905000" y="1699260"/>
                    </a:moveTo>
                    <a:lnTo>
                      <a:pt x="1893570" y="1615440"/>
                    </a:lnTo>
                    <a:lnTo>
                      <a:pt x="1741170" y="1520190"/>
                    </a:lnTo>
                    <a:lnTo>
                      <a:pt x="1729740" y="1493520"/>
                    </a:lnTo>
                    <a:lnTo>
                      <a:pt x="1607820" y="1463040"/>
                    </a:lnTo>
                    <a:lnTo>
                      <a:pt x="1287780" y="1421130"/>
                    </a:lnTo>
                    <a:lnTo>
                      <a:pt x="1245870" y="1386840"/>
                    </a:lnTo>
                    <a:lnTo>
                      <a:pt x="1242060" y="1322070"/>
                    </a:lnTo>
                    <a:lnTo>
                      <a:pt x="1253490" y="1333500"/>
                    </a:lnTo>
                    <a:lnTo>
                      <a:pt x="1413510" y="1329690"/>
                    </a:lnTo>
                    <a:lnTo>
                      <a:pt x="1584960" y="1261110"/>
                    </a:lnTo>
                    <a:lnTo>
                      <a:pt x="1493520" y="1173480"/>
                    </a:lnTo>
                    <a:lnTo>
                      <a:pt x="1428750" y="1116330"/>
                    </a:lnTo>
                    <a:lnTo>
                      <a:pt x="1443990" y="1032510"/>
                    </a:lnTo>
                    <a:lnTo>
                      <a:pt x="1546860" y="864870"/>
                    </a:lnTo>
                    <a:lnTo>
                      <a:pt x="1565910" y="624840"/>
                    </a:lnTo>
                    <a:lnTo>
                      <a:pt x="1546860" y="563880"/>
                    </a:lnTo>
                    <a:lnTo>
                      <a:pt x="1405890" y="510540"/>
                    </a:lnTo>
                    <a:lnTo>
                      <a:pt x="1398270" y="506730"/>
                    </a:lnTo>
                    <a:lnTo>
                      <a:pt x="1436370" y="483870"/>
                    </a:lnTo>
                    <a:lnTo>
                      <a:pt x="1470660" y="236220"/>
                    </a:lnTo>
                    <a:lnTo>
                      <a:pt x="1322070" y="300990"/>
                    </a:lnTo>
                    <a:lnTo>
                      <a:pt x="1504950" y="45720"/>
                    </a:lnTo>
                    <a:lnTo>
                      <a:pt x="1504950" y="0"/>
                    </a:lnTo>
                    <a:lnTo>
                      <a:pt x="1074420" y="346710"/>
                    </a:lnTo>
                    <a:lnTo>
                      <a:pt x="1089660" y="609600"/>
                    </a:lnTo>
                    <a:lnTo>
                      <a:pt x="1013460" y="762000"/>
                    </a:lnTo>
                    <a:lnTo>
                      <a:pt x="483870" y="971550"/>
                    </a:lnTo>
                    <a:lnTo>
                      <a:pt x="373380" y="1112520"/>
                    </a:lnTo>
                    <a:lnTo>
                      <a:pt x="167640" y="1188720"/>
                    </a:lnTo>
                    <a:lnTo>
                      <a:pt x="217170" y="1303020"/>
                    </a:lnTo>
                    <a:lnTo>
                      <a:pt x="7620" y="1482090"/>
                    </a:lnTo>
                    <a:lnTo>
                      <a:pt x="0" y="1699260"/>
                    </a:lnTo>
                    <a:lnTo>
                      <a:pt x="1905000" y="16992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任意多边形 48"/>
              <p:cNvSpPr/>
              <p:nvPr/>
            </p:nvSpPr>
            <p:spPr>
              <a:xfrm>
                <a:off x="13677284" y="2462891"/>
                <a:ext cx="457200" cy="423863"/>
              </a:xfrm>
              <a:custGeom>
                <a:avLst/>
                <a:gdLst>
                  <a:gd name="connsiteX0" fmla="*/ 457200 w 457200"/>
                  <a:gd name="connsiteY0" fmla="*/ 0 h 423863"/>
                  <a:gd name="connsiteX1" fmla="*/ 423863 w 457200"/>
                  <a:gd name="connsiteY1" fmla="*/ 80963 h 423863"/>
                  <a:gd name="connsiteX2" fmla="*/ 352425 w 457200"/>
                  <a:gd name="connsiteY2" fmla="*/ 142875 h 423863"/>
                  <a:gd name="connsiteX3" fmla="*/ 195263 w 457200"/>
                  <a:gd name="connsiteY3" fmla="*/ 280988 h 423863"/>
                  <a:gd name="connsiteX4" fmla="*/ 47625 w 457200"/>
                  <a:gd name="connsiteY4" fmla="*/ 381000 h 423863"/>
                  <a:gd name="connsiteX5" fmla="*/ 0 w 457200"/>
                  <a:gd name="connsiteY5" fmla="*/ 423863 h 423863"/>
                  <a:gd name="connsiteX6" fmla="*/ 4763 w 457200"/>
                  <a:gd name="connsiteY6" fmla="*/ 366713 h 423863"/>
                  <a:gd name="connsiteX7" fmla="*/ 261938 w 457200"/>
                  <a:gd name="connsiteY7" fmla="*/ 152400 h 423863"/>
                  <a:gd name="connsiteX8" fmla="*/ 333375 w 457200"/>
                  <a:gd name="connsiteY8" fmla="*/ 114300 h 423863"/>
                  <a:gd name="connsiteX9" fmla="*/ 395288 w 457200"/>
                  <a:gd name="connsiteY9" fmla="*/ 23813 h 423863"/>
                  <a:gd name="connsiteX10" fmla="*/ 457200 w 457200"/>
                  <a:gd name="connsiteY10" fmla="*/ 0 h 423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57200" h="423863">
                    <a:moveTo>
                      <a:pt x="457200" y="0"/>
                    </a:moveTo>
                    <a:lnTo>
                      <a:pt x="423863" y="80963"/>
                    </a:lnTo>
                    <a:lnTo>
                      <a:pt x="352425" y="142875"/>
                    </a:lnTo>
                    <a:lnTo>
                      <a:pt x="195263" y="280988"/>
                    </a:lnTo>
                    <a:lnTo>
                      <a:pt x="47625" y="381000"/>
                    </a:lnTo>
                    <a:lnTo>
                      <a:pt x="0" y="423863"/>
                    </a:lnTo>
                    <a:lnTo>
                      <a:pt x="4763" y="366713"/>
                    </a:lnTo>
                    <a:lnTo>
                      <a:pt x="261938" y="152400"/>
                    </a:lnTo>
                    <a:lnTo>
                      <a:pt x="333375" y="114300"/>
                    </a:lnTo>
                    <a:lnTo>
                      <a:pt x="395288" y="23813"/>
                    </a:lnTo>
                    <a:lnTo>
                      <a:pt x="457200" y="0"/>
                    </a:lnTo>
                    <a:close/>
                  </a:path>
                </a:pathLst>
              </a:custGeom>
              <a:solidFill>
                <a:srgbClr val="71AECA"/>
              </a:solidFill>
              <a:ln>
                <a:solidFill>
                  <a:srgbClr val="6FB2C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任意多边形 49"/>
              <p:cNvSpPr/>
              <p:nvPr/>
            </p:nvSpPr>
            <p:spPr>
              <a:xfrm>
                <a:off x="13220084" y="2477639"/>
                <a:ext cx="900113" cy="1900238"/>
              </a:xfrm>
              <a:custGeom>
                <a:avLst/>
                <a:gdLst>
                  <a:gd name="connsiteX0" fmla="*/ 900113 w 900113"/>
                  <a:gd name="connsiteY0" fmla="*/ 0 h 1900238"/>
                  <a:gd name="connsiteX1" fmla="*/ 833438 w 900113"/>
                  <a:gd name="connsiteY1" fmla="*/ 4763 h 1900238"/>
                  <a:gd name="connsiteX2" fmla="*/ 719138 w 900113"/>
                  <a:gd name="connsiteY2" fmla="*/ 95250 h 1900238"/>
                  <a:gd name="connsiteX3" fmla="*/ 642938 w 900113"/>
                  <a:gd name="connsiteY3" fmla="*/ 157163 h 1900238"/>
                  <a:gd name="connsiteX4" fmla="*/ 514350 w 900113"/>
                  <a:gd name="connsiteY4" fmla="*/ 252413 h 1900238"/>
                  <a:gd name="connsiteX5" fmla="*/ 381000 w 900113"/>
                  <a:gd name="connsiteY5" fmla="*/ 319088 h 1900238"/>
                  <a:gd name="connsiteX6" fmla="*/ 352425 w 900113"/>
                  <a:gd name="connsiteY6" fmla="*/ 376238 h 1900238"/>
                  <a:gd name="connsiteX7" fmla="*/ 295275 w 900113"/>
                  <a:gd name="connsiteY7" fmla="*/ 381000 h 1900238"/>
                  <a:gd name="connsiteX8" fmla="*/ 228600 w 900113"/>
                  <a:gd name="connsiteY8" fmla="*/ 533400 h 1900238"/>
                  <a:gd name="connsiteX9" fmla="*/ 209550 w 900113"/>
                  <a:gd name="connsiteY9" fmla="*/ 661988 h 1900238"/>
                  <a:gd name="connsiteX10" fmla="*/ 161925 w 900113"/>
                  <a:gd name="connsiteY10" fmla="*/ 809625 h 1900238"/>
                  <a:gd name="connsiteX11" fmla="*/ 80963 w 900113"/>
                  <a:gd name="connsiteY11" fmla="*/ 1076325 h 1900238"/>
                  <a:gd name="connsiteX12" fmla="*/ 0 w 900113"/>
                  <a:gd name="connsiteY12" fmla="*/ 1143000 h 1900238"/>
                  <a:gd name="connsiteX13" fmla="*/ 4763 w 900113"/>
                  <a:gd name="connsiteY13" fmla="*/ 1509713 h 1900238"/>
                  <a:gd name="connsiteX14" fmla="*/ 66675 w 900113"/>
                  <a:gd name="connsiteY14" fmla="*/ 1676400 h 1900238"/>
                  <a:gd name="connsiteX15" fmla="*/ 66675 w 900113"/>
                  <a:gd name="connsiteY15" fmla="*/ 1785938 h 1900238"/>
                  <a:gd name="connsiteX16" fmla="*/ 14288 w 900113"/>
                  <a:gd name="connsiteY16" fmla="*/ 1900238 h 1900238"/>
                  <a:gd name="connsiteX17" fmla="*/ 109538 w 900113"/>
                  <a:gd name="connsiteY17" fmla="*/ 1876425 h 1900238"/>
                  <a:gd name="connsiteX18" fmla="*/ 261938 w 900113"/>
                  <a:gd name="connsiteY18" fmla="*/ 1557338 h 1900238"/>
                  <a:gd name="connsiteX19" fmla="*/ 276225 w 900113"/>
                  <a:gd name="connsiteY19" fmla="*/ 1500188 h 1900238"/>
                  <a:gd name="connsiteX20" fmla="*/ 314325 w 900113"/>
                  <a:gd name="connsiteY20" fmla="*/ 1390650 h 1900238"/>
                  <a:gd name="connsiteX21" fmla="*/ 319088 w 900113"/>
                  <a:gd name="connsiteY21" fmla="*/ 1147763 h 1900238"/>
                  <a:gd name="connsiteX22" fmla="*/ 433388 w 900113"/>
                  <a:gd name="connsiteY22" fmla="*/ 862013 h 1900238"/>
                  <a:gd name="connsiteX23" fmla="*/ 457200 w 900113"/>
                  <a:gd name="connsiteY23" fmla="*/ 614363 h 1900238"/>
                  <a:gd name="connsiteX24" fmla="*/ 447675 w 900113"/>
                  <a:gd name="connsiteY24" fmla="*/ 423863 h 1900238"/>
                  <a:gd name="connsiteX25" fmla="*/ 442913 w 900113"/>
                  <a:gd name="connsiteY25" fmla="*/ 433388 h 1900238"/>
                  <a:gd name="connsiteX26" fmla="*/ 447675 w 900113"/>
                  <a:gd name="connsiteY26" fmla="*/ 366713 h 1900238"/>
                  <a:gd name="connsiteX27" fmla="*/ 700088 w 900113"/>
                  <a:gd name="connsiteY27" fmla="*/ 157163 h 1900238"/>
                  <a:gd name="connsiteX28" fmla="*/ 785813 w 900113"/>
                  <a:gd name="connsiteY28" fmla="*/ 119063 h 1900238"/>
                  <a:gd name="connsiteX29" fmla="*/ 823913 w 900113"/>
                  <a:gd name="connsiteY29" fmla="*/ 33338 h 1900238"/>
                  <a:gd name="connsiteX30" fmla="*/ 900113 w 900113"/>
                  <a:gd name="connsiteY30" fmla="*/ 0 h 190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00113" h="1900238">
                    <a:moveTo>
                      <a:pt x="900113" y="0"/>
                    </a:moveTo>
                    <a:lnTo>
                      <a:pt x="833438" y="4763"/>
                    </a:lnTo>
                    <a:lnTo>
                      <a:pt x="719138" y="95250"/>
                    </a:lnTo>
                    <a:lnTo>
                      <a:pt x="642938" y="157163"/>
                    </a:lnTo>
                    <a:lnTo>
                      <a:pt x="514350" y="252413"/>
                    </a:lnTo>
                    <a:lnTo>
                      <a:pt x="381000" y="319088"/>
                    </a:lnTo>
                    <a:lnTo>
                      <a:pt x="352425" y="376238"/>
                    </a:lnTo>
                    <a:lnTo>
                      <a:pt x="295275" y="381000"/>
                    </a:lnTo>
                    <a:lnTo>
                      <a:pt x="228600" y="533400"/>
                    </a:lnTo>
                    <a:lnTo>
                      <a:pt x="209550" y="661988"/>
                    </a:lnTo>
                    <a:lnTo>
                      <a:pt x="161925" y="809625"/>
                    </a:lnTo>
                    <a:lnTo>
                      <a:pt x="80963" y="1076325"/>
                    </a:lnTo>
                    <a:lnTo>
                      <a:pt x="0" y="1143000"/>
                    </a:lnTo>
                    <a:cubicBezTo>
                      <a:pt x="1588" y="1265238"/>
                      <a:pt x="3175" y="1387475"/>
                      <a:pt x="4763" y="1509713"/>
                    </a:cubicBezTo>
                    <a:lnTo>
                      <a:pt x="66675" y="1676400"/>
                    </a:lnTo>
                    <a:lnTo>
                      <a:pt x="66675" y="1785938"/>
                    </a:lnTo>
                    <a:lnTo>
                      <a:pt x="14288" y="1900238"/>
                    </a:lnTo>
                    <a:lnTo>
                      <a:pt x="109538" y="1876425"/>
                    </a:lnTo>
                    <a:lnTo>
                      <a:pt x="261938" y="1557338"/>
                    </a:lnTo>
                    <a:lnTo>
                      <a:pt x="276225" y="1500188"/>
                    </a:lnTo>
                    <a:lnTo>
                      <a:pt x="314325" y="1390650"/>
                    </a:lnTo>
                    <a:cubicBezTo>
                      <a:pt x="315913" y="1309688"/>
                      <a:pt x="317500" y="1228725"/>
                      <a:pt x="319088" y="1147763"/>
                    </a:cubicBezTo>
                    <a:lnTo>
                      <a:pt x="433388" y="862013"/>
                    </a:lnTo>
                    <a:lnTo>
                      <a:pt x="457200" y="614363"/>
                    </a:lnTo>
                    <a:lnTo>
                      <a:pt x="447675" y="423863"/>
                    </a:lnTo>
                    <a:lnTo>
                      <a:pt x="442913" y="433388"/>
                    </a:lnTo>
                    <a:lnTo>
                      <a:pt x="447675" y="366713"/>
                    </a:lnTo>
                    <a:lnTo>
                      <a:pt x="700088" y="157163"/>
                    </a:lnTo>
                    <a:lnTo>
                      <a:pt x="785813" y="119063"/>
                    </a:lnTo>
                    <a:lnTo>
                      <a:pt x="823913" y="33338"/>
                    </a:lnTo>
                    <a:lnTo>
                      <a:pt x="900113" y="0"/>
                    </a:lnTo>
                    <a:close/>
                  </a:path>
                </a:pathLst>
              </a:custGeom>
              <a:solidFill>
                <a:srgbClr val="96CE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任意多边形 50"/>
              <p:cNvSpPr/>
              <p:nvPr/>
            </p:nvSpPr>
            <p:spPr>
              <a:xfrm rot="21388954">
                <a:off x="13324398" y="4033069"/>
                <a:ext cx="157163" cy="304800"/>
              </a:xfrm>
              <a:custGeom>
                <a:avLst/>
                <a:gdLst>
                  <a:gd name="connsiteX0" fmla="*/ 0 w 157163"/>
                  <a:gd name="connsiteY0" fmla="*/ 304800 h 304800"/>
                  <a:gd name="connsiteX1" fmla="*/ 152400 w 157163"/>
                  <a:gd name="connsiteY1" fmla="*/ 180975 h 304800"/>
                  <a:gd name="connsiteX2" fmla="*/ 157163 w 157163"/>
                  <a:gd name="connsiteY2" fmla="*/ 0 h 304800"/>
                  <a:gd name="connsiteX3" fmla="*/ 0 w 157163"/>
                  <a:gd name="connsiteY3" fmla="*/ 30480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163" h="304800">
                    <a:moveTo>
                      <a:pt x="0" y="304800"/>
                    </a:moveTo>
                    <a:lnTo>
                      <a:pt x="152400" y="180975"/>
                    </a:lnTo>
                    <a:lnTo>
                      <a:pt x="157163" y="0"/>
                    </a:lnTo>
                    <a:lnTo>
                      <a:pt x="0" y="304800"/>
                    </a:lnTo>
                    <a:close/>
                  </a:path>
                </a:pathLst>
              </a:custGeom>
              <a:solidFill>
                <a:srgbClr val="71AECA"/>
              </a:solidFill>
              <a:ln>
                <a:solidFill>
                  <a:srgbClr val="71AEC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任意多边形 51"/>
              <p:cNvSpPr/>
              <p:nvPr/>
            </p:nvSpPr>
            <p:spPr>
              <a:xfrm>
                <a:off x="11724659" y="3261545"/>
                <a:ext cx="1614488" cy="2357438"/>
              </a:xfrm>
              <a:custGeom>
                <a:avLst/>
                <a:gdLst>
                  <a:gd name="connsiteX0" fmla="*/ 1614488 w 1614488"/>
                  <a:gd name="connsiteY0" fmla="*/ 1095375 h 2357438"/>
                  <a:gd name="connsiteX1" fmla="*/ 1609725 w 1614488"/>
                  <a:gd name="connsiteY1" fmla="*/ 1223963 h 2357438"/>
                  <a:gd name="connsiteX2" fmla="*/ 1576388 w 1614488"/>
                  <a:gd name="connsiteY2" fmla="*/ 1276350 h 2357438"/>
                  <a:gd name="connsiteX3" fmla="*/ 1547813 w 1614488"/>
                  <a:gd name="connsiteY3" fmla="*/ 1385888 h 2357438"/>
                  <a:gd name="connsiteX4" fmla="*/ 1423988 w 1614488"/>
                  <a:gd name="connsiteY4" fmla="*/ 1576388 h 2357438"/>
                  <a:gd name="connsiteX5" fmla="*/ 1314450 w 1614488"/>
                  <a:gd name="connsiteY5" fmla="*/ 1690688 h 2357438"/>
                  <a:gd name="connsiteX6" fmla="*/ 1042988 w 1614488"/>
                  <a:gd name="connsiteY6" fmla="*/ 2128838 h 2357438"/>
                  <a:gd name="connsiteX7" fmla="*/ 876300 w 1614488"/>
                  <a:gd name="connsiteY7" fmla="*/ 2357438 h 2357438"/>
                  <a:gd name="connsiteX8" fmla="*/ 723900 w 1614488"/>
                  <a:gd name="connsiteY8" fmla="*/ 2162175 h 2357438"/>
                  <a:gd name="connsiteX9" fmla="*/ 609600 w 1614488"/>
                  <a:gd name="connsiteY9" fmla="*/ 2000250 h 2357438"/>
                  <a:gd name="connsiteX10" fmla="*/ 528638 w 1614488"/>
                  <a:gd name="connsiteY10" fmla="*/ 1828800 h 2357438"/>
                  <a:gd name="connsiteX11" fmla="*/ 495300 w 1614488"/>
                  <a:gd name="connsiteY11" fmla="*/ 1643063 h 2357438"/>
                  <a:gd name="connsiteX12" fmla="*/ 457200 w 1614488"/>
                  <a:gd name="connsiteY12" fmla="*/ 1419225 h 2357438"/>
                  <a:gd name="connsiteX13" fmla="*/ 447675 w 1614488"/>
                  <a:gd name="connsiteY13" fmla="*/ 1362075 h 2357438"/>
                  <a:gd name="connsiteX14" fmla="*/ 304800 w 1614488"/>
                  <a:gd name="connsiteY14" fmla="*/ 1171575 h 2357438"/>
                  <a:gd name="connsiteX15" fmla="*/ 180975 w 1614488"/>
                  <a:gd name="connsiteY15" fmla="*/ 1009650 h 2357438"/>
                  <a:gd name="connsiteX16" fmla="*/ 147638 w 1614488"/>
                  <a:gd name="connsiteY16" fmla="*/ 890588 h 2357438"/>
                  <a:gd name="connsiteX17" fmla="*/ 190500 w 1614488"/>
                  <a:gd name="connsiteY17" fmla="*/ 752475 h 2357438"/>
                  <a:gd name="connsiteX18" fmla="*/ 195263 w 1614488"/>
                  <a:gd name="connsiteY18" fmla="*/ 595313 h 2357438"/>
                  <a:gd name="connsiteX19" fmla="*/ 166688 w 1614488"/>
                  <a:gd name="connsiteY19" fmla="*/ 476250 h 2357438"/>
                  <a:gd name="connsiteX20" fmla="*/ 147638 w 1614488"/>
                  <a:gd name="connsiteY20" fmla="*/ 452438 h 2357438"/>
                  <a:gd name="connsiteX21" fmla="*/ 0 w 1614488"/>
                  <a:gd name="connsiteY21" fmla="*/ 61913 h 2357438"/>
                  <a:gd name="connsiteX22" fmla="*/ 585788 w 1614488"/>
                  <a:gd name="connsiteY22" fmla="*/ 38100 h 2357438"/>
                  <a:gd name="connsiteX23" fmla="*/ 685800 w 1614488"/>
                  <a:gd name="connsiteY23" fmla="*/ 185738 h 2357438"/>
                  <a:gd name="connsiteX24" fmla="*/ 771525 w 1614488"/>
                  <a:gd name="connsiteY24" fmla="*/ 457200 h 2357438"/>
                  <a:gd name="connsiteX25" fmla="*/ 766763 w 1614488"/>
                  <a:gd name="connsiteY25" fmla="*/ 504825 h 2357438"/>
                  <a:gd name="connsiteX26" fmla="*/ 733425 w 1614488"/>
                  <a:gd name="connsiteY26" fmla="*/ 533400 h 2357438"/>
                  <a:gd name="connsiteX27" fmla="*/ 366713 w 1614488"/>
                  <a:gd name="connsiteY27" fmla="*/ 790575 h 2357438"/>
                  <a:gd name="connsiteX28" fmla="*/ 366713 w 1614488"/>
                  <a:gd name="connsiteY28" fmla="*/ 819150 h 2357438"/>
                  <a:gd name="connsiteX29" fmla="*/ 695325 w 1614488"/>
                  <a:gd name="connsiteY29" fmla="*/ 1166813 h 2357438"/>
                  <a:gd name="connsiteX30" fmla="*/ 766763 w 1614488"/>
                  <a:gd name="connsiteY30" fmla="*/ 1971675 h 2357438"/>
                  <a:gd name="connsiteX31" fmla="*/ 1009650 w 1614488"/>
                  <a:gd name="connsiteY31" fmla="*/ 1390650 h 2357438"/>
                  <a:gd name="connsiteX32" fmla="*/ 971550 w 1614488"/>
                  <a:gd name="connsiteY32" fmla="*/ 1133475 h 2357438"/>
                  <a:gd name="connsiteX33" fmla="*/ 1014413 w 1614488"/>
                  <a:gd name="connsiteY33" fmla="*/ 828675 h 2357438"/>
                  <a:gd name="connsiteX34" fmla="*/ 976313 w 1614488"/>
                  <a:gd name="connsiteY34" fmla="*/ 561975 h 2357438"/>
                  <a:gd name="connsiteX35" fmla="*/ 957263 w 1614488"/>
                  <a:gd name="connsiteY35" fmla="*/ 490538 h 2357438"/>
                  <a:gd name="connsiteX36" fmla="*/ 990600 w 1614488"/>
                  <a:gd name="connsiteY36" fmla="*/ 381000 h 2357438"/>
                  <a:gd name="connsiteX37" fmla="*/ 1004888 w 1614488"/>
                  <a:gd name="connsiteY37" fmla="*/ 133350 h 2357438"/>
                  <a:gd name="connsiteX38" fmla="*/ 1004888 w 1614488"/>
                  <a:gd name="connsiteY38" fmla="*/ 133350 h 2357438"/>
                  <a:gd name="connsiteX39" fmla="*/ 1052513 w 1614488"/>
                  <a:gd name="connsiteY39" fmla="*/ 0 h 2357438"/>
                  <a:gd name="connsiteX40" fmla="*/ 1271588 w 1614488"/>
                  <a:gd name="connsiteY40" fmla="*/ 14288 h 2357438"/>
                  <a:gd name="connsiteX41" fmla="*/ 1209675 w 1614488"/>
                  <a:gd name="connsiteY41" fmla="*/ 100013 h 2357438"/>
                  <a:gd name="connsiteX42" fmla="*/ 1162050 w 1614488"/>
                  <a:gd name="connsiteY42" fmla="*/ 176213 h 2357438"/>
                  <a:gd name="connsiteX43" fmla="*/ 1133475 w 1614488"/>
                  <a:gd name="connsiteY43" fmla="*/ 223838 h 2357438"/>
                  <a:gd name="connsiteX44" fmla="*/ 1143000 w 1614488"/>
                  <a:gd name="connsiteY44" fmla="*/ 300038 h 2357438"/>
                  <a:gd name="connsiteX45" fmla="*/ 1147763 w 1614488"/>
                  <a:gd name="connsiteY45" fmla="*/ 342900 h 2357438"/>
                  <a:gd name="connsiteX46" fmla="*/ 1176338 w 1614488"/>
                  <a:gd name="connsiteY46" fmla="*/ 376238 h 2357438"/>
                  <a:gd name="connsiteX47" fmla="*/ 1276350 w 1614488"/>
                  <a:gd name="connsiteY47" fmla="*/ 490538 h 2357438"/>
                  <a:gd name="connsiteX48" fmla="*/ 1300163 w 1614488"/>
                  <a:gd name="connsiteY48" fmla="*/ 561975 h 2357438"/>
                  <a:gd name="connsiteX49" fmla="*/ 1271588 w 1614488"/>
                  <a:gd name="connsiteY49" fmla="*/ 614363 h 2357438"/>
                  <a:gd name="connsiteX50" fmla="*/ 1247775 w 1614488"/>
                  <a:gd name="connsiteY50" fmla="*/ 690563 h 2357438"/>
                  <a:gd name="connsiteX51" fmla="*/ 1238250 w 1614488"/>
                  <a:gd name="connsiteY51" fmla="*/ 842963 h 2357438"/>
                  <a:gd name="connsiteX52" fmla="*/ 1238250 w 1614488"/>
                  <a:gd name="connsiteY52" fmla="*/ 1009650 h 2357438"/>
                  <a:gd name="connsiteX53" fmla="*/ 1162050 w 1614488"/>
                  <a:gd name="connsiteY53" fmla="*/ 1228725 h 2357438"/>
                  <a:gd name="connsiteX54" fmla="*/ 1162050 w 1614488"/>
                  <a:gd name="connsiteY54" fmla="*/ 1300163 h 2357438"/>
                  <a:gd name="connsiteX55" fmla="*/ 990600 w 1614488"/>
                  <a:gd name="connsiteY55" fmla="*/ 1652588 h 2357438"/>
                  <a:gd name="connsiteX56" fmla="*/ 914400 w 1614488"/>
                  <a:gd name="connsiteY56" fmla="*/ 1819275 h 2357438"/>
                  <a:gd name="connsiteX57" fmla="*/ 876300 w 1614488"/>
                  <a:gd name="connsiteY57" fmla="*/ 1933575 h 2357438"/>
                  <a:gd name="connsiteX58" fmla="*/ 876300 w 1614488"/>
                  <a:gd name="connsiteY58" fmla="*/ 2052638 h 2357438"/>
                  <a:gd name="connsiteX59" fmla="*/ 900113 w 1614488"/>
                  <a:gd name="connsiteY59" fmla="*/ 2209800 h 2357438"/>
                  <a:gd name="connsiteX60" fmla="*/ 919163 w 1614488"/>
                  <a:gd name="connsiteY60" fmla="*/ 2038350 h 2357438"/>
                  <a:gd name="connsiteX61" fmla="*/ 1090613 w 1614488"/>
                  <a:gd name="connsiteY61" fmla="*/ 1843088 h 2357438"/>
                  <a:gd name="connsiteX62" fmla="*/ 1185863 w 1614488"/>
                  <a:gd name="connsiteY62" fmla="*/ 1657350 h 2357438"/>
                  <a:gd name="connsiteX63" fmla="*/ 1262063 w 1614488"/>
                  <a:gd name="connsiteY63" fmla="*/ 1462088 h 2357438"/>
                  <a:gd name="connsiteX64" fmla="*/ 1338263 w 1614488"/>
                  <a:gd name="connsiteY64" fmla="*/ 1338263 h 2357438"/>
                  <a:gd name="connsiteX65" fmla="*/ 1428750 w 1614488"/>
                  <a:gd name="connsiteY65" fmla="*/ 1252538 h 2357438"/>
                  <a:gd name="connsiteX66" fmla="*/ 1533525 w 1614488"/>
                  <a:gd name="connsiteY66" fmla="*/ 1114425 h 2357438"/>
                  <a:gd name="connsiteX67" fmla="*/ 1614488 w 1614488"/>
                  <a:gd name="connsiteY67" fmla="*/ 1095375 h 2357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1614488" h="2357438">
                    <a:moveTo>
                      <a:pt x="1614488" y="1095375"/>
                    </a:moveTo>
                    <a:lnTo>
                      <a:pt x="1609725" y="1223963"/>
                    </a:lnTo>
                    <a:lnTo>
                      <a:pt x="1576388" y="1276350"/>
                    </a:lnTo>
                    <a:lnTo>
                      <a:pt x="1547813" y="1385888"/>
                    </a:lnTo>
                    <a:lnTo>
                      <a:pt x="1423988" y="1576388"/>
                    </a:lnTo>
                    <a:lnTo>
                      <a:pt x="1314450" y="1690688"/>
                    </a:lnTo>
                    <a:lnTo>
                      <a:pt x="1042988" y="2128838"/>
                    </a:lnTo>
                    <a:lnTo>
                      <a:pt x="876300" y="2357438"/>
                    </a:lnTo>
                    <a:lnTo>
                      <a:pt x="723900" y="2162175"/>
                    </a:lnTo>
                    <a:lnTo>
                      <a:pt x="609600" y="2000250"/>
                    </a:lnTo>
                    <a:lnTo>
                      <a:pt x="528638" y="1828800"/>
                    </a:lnTo>
                    <a:lnTo>
                      <a:pt x="495300" y="1643063"/>
                    </a:lnTo>
                    <a:lnTo>
                      <a:pt x="457200" y="1419225"/>
                    </a:lnTo>
                    <a:lnTo>
                      <a:pt x="447675" y="1362075"/>
                    </a:lnTo>
                    <a:lnTo>
                      <a:pt x="304800" y="1171575"/>
                    </a:lnTo>
                    <a:lnTo>
                      <a:pt x="180975" y="1009650"/>
                    </a:lnTo>
                    <a:lnTo>
                      <a:pt x="147638" y="890588"/>
                    </a:lnTo>
                    <a:lnTo>
                      <a:pt x="190500" y="752475"/>
                    </a:lnTo>
                    <a:lnTo>
                      <a:pt x="195263" y="595313"/>
                    </a:lnTo>
                    <a:lnTo>
                      <a:pt x="166688" y="476250"/>
                    </a:lnTo>
                    <a:lnTo>
                      <a:pt x="147638" y="452438"/>
                    </a:lnTo>
                    <a:lnTo>
                      <a:pt x="0" y="61913"/>
                    </a:lnTo>
                    <a:lnTo>
                      <a:pt x="585788" y="38100"/>
                    </a:lnTo>
                    <a:lnTo>
                      <a:pt x="685800" y="185738"/>
                    </a:lnTo>
                    <a:lnTo>
                      <a:pt x="771525" y="457200"/>
                    </a:lnTo>
                    <a:lnTo>
                      <a:pt x="766763" y="504825"/>
                    </a:lnTo>
                    <a:lnTo>
                      <a:pt x="733425" y="533400"/>
                    </a:lnTo>
                    <a:lnTo>
                      <a:pt x="366713" y="790575"/>
                    </a:lnTo>
                    <a:lnTo>
                      <a:pt x="366713" y="819150"/>
                    </a:lnTo>
                    <a:lnTo>
                      <a:pt x="695325" y="1166813"/>
                    </a:lnTo>
                    <a:lnTo>
                      <a:pt x="766763" y="1971675"/>
                    </a:lnTo>
                    <a:lnTo>
                      <a:pt x="1009650" y="1390650"/>
                    </a:lnTo>
                    <a:lnTo>
                      <a:pt x="971550" y="1133475"/>
                    </a:lnTo>
                    <a:lnTo>
                      <a:pt x="1014413" y="828675"/>
                    </a:lnTo>
                    <a:lnTo>
                      <a:pt x="976313" y="561975"/>
                    </a:lnTo>
                    <a:lnTo>
                      <a:pt x="957263" y="490538"/>
                    </a:lnTo>
                    <a:lnTo>
                      <a:pt x="990600" y="381000"/>
                    </a:lnTo>
                    <a:lnTo>
                      <a:pt x="1004888" y="133350"/>
                    </a:lnTo>
                    <a:lnTo>
                      <a:pt x="1004888" y="133350"/>
                    </a:lnTo>
                    <a:lnTo>
                      <a:pt x="1052513" y="0"/>
                    </a:lnTo>
                    <a:lnTo>
                      <a:pt x="1271588" y="14288"/>
                    </a:lnTo>
                    <a:lnTo>
                      <a:pt x="1209675" y="100013"/>
                    </a:lnTo>
                    <a:lnTo>
                      <a:pt x="1162050" y="176213"/>
                    </a:lnTo>
                    <a:lnTo>
                      <a:pt x="1133475" y="223838"/>
                    </a:lnTo>
                    <a:lnTo>
                      <a:pt x="1143000" y="300038"/>
                    </a:lnTo>
                    <a:lnTo>
                      <a:pt x="1147763" y="342900"/>
                    </a:lnTo>
                    <a:lnTo>
                      <a:pt x="1176338" y="376238"/>
                    </a:lnTo>
                    <a:lnTo>
                      <a:pt x="1276350" y="490538"/>
                    </a:lnTo>
                    <a:lnTo>
                      <a:pt x="1300163" y="561975"/>
                    </a:lnTo>
                    <a:lnTo>
                      <a:pt x="1271588" y="614363"/>
                    </a:lnTo>
                    <a:lnTo>
                      <a:pt x="1247775" y="690563"/>
                    </a:lnTo>
                    <a:lnTo>
                      <a:pt x="1238250" y="842963"/>
                    </a:lnTo>
                    <a:lnTo>
                      <a:pt x="1238250" y="1009650"/>
                    </a:lnTo>
                    <a:lnTo>
                      <a:pt x="1162050" y="1228725"/>
                    </a:lnTo>
                    <a:lnTo>
                      <a:pt x="1162050" y="1300163"/>
                    </a:lnTo>
                    <a:lnTo>
                      <a:pt x="990600" y="1652588"/>
                    </a:lnTo>
                    <a:lnTo>
                      <a:pt x="914400" y="1819275"/>
                    </a:lnTo>
                    <a:lnTo>
                      <a:pt x="876300" y="1933575"/>
                    </a:lnTo>
                    <a:lnTo>
                      <a:pt x="876300" y="2052638"/>
                    </a:lnTo>
                    <a:lnTo>
                      <a:pt x="900113" y="2209800"/>
                    </a:lnTo>
                    <a:lnTo>
                      <a:pt x="919163" y="2038350"/>
                    </a:lnTo>
                    <a:lnTo>
                      <a:pt x="1090613" y="1843088"/>
                    </a:lnTo>
                    <a:lnTo>
                      <a:pt x="1185863" y="1657350"/>
                    </a:lnTo>
                    <a:lnTo>
                      <a:pt x="1262063" y="1462088"/>
                    </a:lnTo>
                    <a:lnTo>
                      <a:pt x="1338263" y="1338263"/>
                    </a:lnTo>
                    <a:lnTo>
                      <a:pt x="1428750" y="1252538"/>
                    </a:lnTo>
                    <a:lnTo>
                      <a:pt x="1533525" y="1114425"/>
                    </a:lnTo>
                    <a:lnTo>
                      <a:pt x="1614488" y="1095375"/>
                    </a:lnTo>
                    <a:close/>
                  </a:path>
                </a:pathLst>
              </a:custGeom>
              <a:solidFill>
                <a:srgbClr val="97CDE9"/>
              </a:solidFill>
              <a:ln>
                <a:solidFill>
                  <a:srgbClr val="98CD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任意多边形 52"/>
              <p:cNvSpPr/>
              <p:nvPr/>
            </p:nvSpPr>
            <p:spPr>
              <a:xfrm>
                <a:off x="12758122" y="2466207"/>
                <a:ext cx="519112" cy="814388"/>
              </a:xfrm>
              <a:custGeom>
                <a:avLst/>
                <a:gdLst>
                  <a:gd name="connsiteX0" fmla="*/ 285750 w 519112"/>
                  <a:gd name="connsiteY0" fmla="*/ 0 h 814388"/>
                  <a:gd name="connsiteX1" fmla="*/ 361950 w 519112"/>
                  <a:gd name="connsiteY1" fmla="*/ 4763 h 814388"/>
                  <a:gd name="connsiteX2" fmla="*/ 442912 w 519112"/>
                  <a:gd name="connsiteY2" fmla="*/ 76200 h 814388"/>
                  <a:gd name="connsiteX3" fmla="*/ 438150 w 519112"/>
                  <a:gd name="connsiteY3" fmla="*/ 171450 h 814388"/>
                  <a:gd name="connsiteX4" fmla="*/ 400050 w 519112"/>
                  <a:gd name="connsiteY4" fmla="*/ 219075 h 814388"/>
                  <a:gd name="connsiteX5" fmla="*/ 381000 w 519112"/>
                  <a:gd name="connsiteY5" fmla="*/ 371475 h 814388"/>
                  <a:gd name="connsiteX6" fmla="*/ 314325 w 519112"/>
                  <a:gd name="connsiteY6" fmla="*/ 395288 h 814388"/>
                  <a:gd name="connsiteX7" fmla="*/ 271462 w 519112"/>
                  <a:gd name="connsiteY7" fmla="*/ 414338 h 814388"/>
                  <a:gd name="connsiteX8" fmla="*/ 228600 w 519112"/>
                  <a:gd name="connsiteY8" fmla="*/ 471488 h 814388"/>
                  <a:gd name="connsiteX9" fmla="*/ 519112 w 519112"/>
                  <a:gd name="connsiteY9" fmla="*/ 600075 h 814388"/>
                  <a:gd name="connsiteX10" fmla="*/ 519112 w 519112"/>
                  <a:gd name="connsiteY10" fmla="*/ 633413 h 814388"/>
                  <a:gd name="connsiteX11" fmla="*/ 495300 w 519112"/>
                  <a:gd name="connsiteY11" fmla="*/ 681038 h 814388"/>
                  <a:gd name="connsiteX12" fmla="*/ 371475 w 519112"/>
                  <a:gd name="connsiteY12" fmla="*/ 738188 h 814388"/>
                  <a:gd name="connsiteX13" fmla="*/ 290512 w 519112"/>
                  <a:gd name="connsiteY13" fmla="*/ 766763 h 814388"/>
                  <a:gd name="connsiteX14" fmla="*/ 233362 w 519112"/>
                  <a:gd name="connsiteY14" fmla="*/ 814388 h 814388"/>
                  <a:gd name="connsiteX15" fmla="*/ 14287 w 519112"/>
                  <a:gd name="connsiteY15" fmla="*/ 795338 h 814388"/>
                  <a:gd name="connsiteX16" fmla="*/ 0 w 519112"/>
                  <a:gd name="connsiteY16" fmla="*/ 790575 h 814388"/>
                  <a:gd name="connsiteX17" fmla="*/ 47625 w 519112"/>
                  <a:gd name="connsiteY17" fmla="*/ 704850 h 814388"/>
                  <a:gd name="connsiteX18" fmla="*/ 19050 w 519112"/>
                  <a:gd name="connsiteY18" fmla="*/ 471488 h 814388"/>
                  <a:gd name="connsiteX19" fmla="*/ 161925 w 519112"/>
                  <a:gd name="connsiteY19" fmla="*/ 338138 h 814388"/>
                  <a:gd name="connsiteX20" fmla="*/ 204787 w 519112"/>
                  <a:gd name="connsiteY20" fmla="*/ 261938 h 814388"/>
                  <a:gd name="connsiteX21" fmla="*/ 247650 w 519112"/>
                  <a:gd name="connsiteY21" fmla="*/ 242888 h 814388"/>
                  <a:gd name="connsiteX22" fmla="*/ 257175 w 519112"/>
                  <a:gd name="connsiteY22" fmla="*/ 114300 h 814388"/>
                  <a:gd name="connsiteX23" fmla="*/ 285750 w 519112"/>
                  <a:gd name="connsiteY23" fmla="*/ 0 h 814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19112" h="814388">
                    <a:moveTo>
                      <a:pt x="285750" y="0"/>
                    </a:moveTo>
                    <a:lnTo>
                      <a:pt x="361950" y="4763"/>
                    </a:lnTo>
                    <a:lnTo>
                      <a:pt x="442912" y="76200"/>
                    </a:lnTo>
                    <a:lnTo>
                      <a:pt x="438150" y="171450"/>
                    </a:lnTo>
                    <a:lnTo>
                      <a:pt x="400050" y="219075"/>
                    </a:lnTo>
                    <a:lnTo>
                      <a:pt x="381000" y="371475"/>
                    </a:lnTo>
                    <a:lnTo>
                      <a:pt x="314325" y="395288"/>
                    </a:lnTo>
                    <a:lnTo>
                      <a:pt x="271462" y="414338"/>
                    </a:lnTo>
                    <a:lnTo>
                      <a:pt x="228600" y="471488"/>
                    </a:lnTo>
                    <a:lnTo>
                      <a:pt x="519112" y="600075"/>
                    </a:lnTo>
                    <a:lnTo>
                      <a:pt x="519112" y="633413"/>
                    </a:lnTo>
                    <a:lnTo>
                      <a:pt x="495300" y="681038"/>
                    </a:lnTo>
                    <a:lnTo>
                      <a:pt x="371475" y="738188"/>
                    </a:lnTo>
                    <a:lnTo>
                      <a:pt x="290512" y="766763"/>
                    </a:lnTo>
                    <a:lnTo>
                      <a:pt x="233362" y="814388"/>
                    </a:lnTo>
                    <a:lnTo>
                      <a:pt x="14287" y="795338"/>
                    </a:lnTo>
                    <a:lnTo>
                      <a:pt x="0" y="790575"/>
                    </a:lnTo>
                    <a:lnTo>
                      <a:pt x="47625" y="704850"/>
                    </a:lnTo>
                    <a:lnTo>
                      <a:pt x="19050" y="471488"/>
                    </a:lnTo>
                    <a:lnTo>
                      <a:pt x="161925" y="338138"/>
                    </a:lnTo>
                    <a:lnTo>
                      <a:pt x="204787" y="261938"/>
                    </a:lnTo>
                    <a:lnTo>
                      <a:pt x="247650" y="242888"/>
                    </a:lnTo>
                    <a:lnTo>
                      <a:pt x="257175" y="114300"/>
                    </a:lnTo>
                    <a:lnTo>
                      <a:pt x="285750" y="0"/>
                    </a:lnTo>
                    <a:close/>
                  </a:path>
                </a:pathLst>
              </a:custGeom>
              <a:solidFill>
                <a:srgbClr val="98CDE9"/>
              </a:solidFill>
              <a:ln>
                <a:solidFill>
                  <a:srgbClr val="98CD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任意多边形 53"/>
              <p:cNvSpPr/>
              <p:nvPr/>
            </p:nvSpPr>
            <p:spPr>
              <a:xfrm>
                <a:off x="12253297" y="2463350"/>
                <a:ext cx="285750" cy="541020"/>
              </a:xfrm>
              <a:custGeom>
                <a:avLst/>
                <a:gdLst>
                  <a:gd name="connsiteX0" fmla="*/ 0 w 285750"/>
                  <a:gd name="connsiteY0" fmla="*/ 0 h 533400"/>
                  <a:gd name="connsiteX1" fmla="*/ 261937 w 285750"/>
                  <a:gd name="connsiteY1" fmla="*/ 4763 h 533400"/>
                  <a:gd name="connsiteX2" fmla="*/ 276225 w 285750"/>
                  <a:gd name="connsiteY2" fmla="*/ 471488 h 533400"/>
                  <a:gd name="connsiteX3" fmla="*/ 285750 w 285750"/>
                  <a:gd name="connsiteY3" fmla="*/ 533400 h 533400"/>
                  <a:gd name="connsiteX4" fmla="*/ 176212 w 285750"/>
                  <a:gd name="connsiteY4" fmla="*/ 438150 h 533400"/>
                  <a:gd name="connsiteX5" fmla="*/ 95250 w 285750"/>
                  <a:gd name="connsiteY5" fmla="*/ 209550 h 533400"/>
                  <a:gd name="connsiteX6" fmla="*/ 0 w 285750"/>
                  <a:gd name="connsiteY6" fmla="*/ 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750" h="533400">
                    <a:moveTo>
                      <a:pt x="0" y="0"/>
                    </a:moveTo>
                    <a:lnTo>
                      <a:pt x="261937" y="4763"/>
                    </a:lnTo>
                    <a:lnTo>
                      <a:pt x="276225" y="471488"/>
                    </a:lnTo>
                    <a:lnTo>
                      <a:pt x="285750" y="533400"/>
                    </a:lnTo>
                    <a:lnTo>
                      <a:pt x="176212" y="438150"/>
                    </a:lnTo>
                    <a:lnTo>
                      <a:pt x="95250" y="2095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CEEB"/>
              </a:solidFill>
              <a:ln>
                <a:solidFill>
                  <a:srgbClr val="99CE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任意多边形 54"/>
              <p:cNvSpPr/>
              <p:nvPr/>
            </p:nvSpPr>
            <p:spPr>
              <a:xfrm>
                <a:off x="11291272" y="2461445"/>
                <a:ext cx="1023937" cy="866775"/>
              </a:xfrm>
              <a:custGeom>
                <a:avLst/>
                <a:gdLst>
                  <a:gd name="connsiteX0" fmla="*/ 966787 w 1023937"/>
                  <a:gd name="connsiteY0" fmla="*/ 4763 h 866775"/>
                  <a:gd name="connsiteX1" fmla="*/ 852487 w 1023937"/>
                  <a:gd name="connsiteY1" fmla="*/ 23813 h 866775"/>
                  <a:gd name="connsiteX2" fmla="*/ 819150 w 1023937"/>
                  <a:gd name="connsiteY2" fmla="*/ 95250 h 866775"/>
                  <a:gd name="connsiteX3" fmla="*/ 823912 w 1023937"/>
                  <a:gd name="connsiteY3" fmla="*/ 219075 h 866775"/>
                  <a:gd name="connsiteX4" fmla="*/ 847725 w 1023937"/>
                  <a:gd name="connsiteY4" fmla="*/ 328613 h 866775"/>
                  <a:gd name="connsiteX5" fmla="*/ 933450 w 1023937"/>
                  <a:gd name="connsiteY5" fmla="*/ 523875 h 866775"/>
                  <a:gd name="connsiteX6" fmla="*/ 642937 w 1023937"/>
                  <a:gd name="connsiteY6" fmla="*/ 276225 h 866775"/>
                  <a:gd name="connsiteX7" fmla="*/ 552450 w 1023937"/>
                  <a:gd name="connsiteY7" fmla="*/ 223838 h 866775"/>
                  <a:gd name="connsiteX8" fmla="*/ 628650 w 1023937"/>
                  <a:gd name="connsiteY8" fmla="*/ 576263 h 866775"/>
                  <a:gd name="connsiteX9" fmla="*/ 752475 w 1023937"/>
                  <a:gd name="connsiteY9" fmla="*/ 723900 h 866775"/>
                  <a:gd name="connsiteX10" fmla="*/ 933450 w 1023937"/>
                  <a:gd name="connsiteY10" fmla="*/ 776288 h 866775"/>
                  <a:gd name="connsiteX11" fmla="*/ 1023937 w 1023937"/>
                  <a:gd name="connsiteY11" fmla="*/ 842963 h 866775"/>
                  <a:gd name="connsiteX12" fmla="*/ 438150 w 1023937"/>
                  <a:gd name="connsiteY12" fmla="*/ 866775 h 866775"/>
                  <a:gd name="connsiteX13" fmla="*/ 404812 w 1023937"/>
                  <a:gd name="connsiteY13" fmla="*/ 790575 h 866775"/>
                  <a:gd name="connsiteX14" fmla="*/ 414337 w 1023937"/>
                  <a:gd name="connsiteY14" fmla="*/ 742950 h 866775"/>
                  <a:gd name="connsiteX15" fmla="*/ 323850 w 1023937"/>
                  <a:gd name="connsiteY15" fmla="*/ 552450 h 866775"/>
                  <a:gd name="connsiteX16" fmla="*/ 142875 w 1023937"/>
                  <a:gd name="connsiteY16" fmla="*/ 209550 h 866775"/>
                  <a:gd name="connsiteX17" fmla="*/ 0 w 1023937"/>
                  <a:gd name="connsiteY17" fmla="*/ 0 h 866775"/>
                  <a:gd name="connsiteX18" fmla="*/ 966787 w 1023937"/>
                  <a:gd name="connsiteY18" fmla="*/ 4763 h 866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23937" h="866775">
                    <a:moveTo>
                      <a:pt x="966787" y="4763"/>
                    </a:moveTo>
                    <a:lnTo>
                      <a:pt x="852487" y="23813"/>
                    </a:lnTo>
                    <a:lnTo>
                      <a:pt x="819150" y="95250"/>
                    </a:lnTo>
                    <a:lnTo>
                      <a:pt x="823912" y="219075"/>
                    </a:lnTo>
                    <a:lnTo>
                      <a:pt x="847725" y="328613"/>
                    </a:lnTo>
                    <a:lnTo>
                      <a:pt x="933450" y="523875"/>
                    </a:lnTo>
                    <a:lnTo>
                      <a:pt x="642937" y="276225"/>
                    </a:lnTo>
                    <a:lnTo>
                      <a:pt x="552450" y="223838"/>
                    </a:lnTo>
                    <a:lnTo>
                      <a:pt x="628650" y="576263"/>
                    </a:lnTo>
                    <a:lnTo>
                      <a:pt x="752475" y="723900"/>
                    </a:lnTo>
                    <a:lnTo>
                      <a:pt x="933450" y="776288"/>
                    </a:lnTo>
                    <a:lnTo>
                      <a:pt x="1023937" y="842963"/>
                    </a:lnTo>
                    <a:lnTo>
                      <a:pt x="438150" y="866775"/>
                    </a:lnTo>
                    <a:lnTo>
                      <a:pt x="404812" y="790575"/>
                    </a:lnTo>
                    <a:lnTo>
                      <a:pt x="414337" y="742950"/>
                    </a:lnTo>
                    <a:lnTo>
                      <a:pt x="323850" y="552450"/>
                    </a:lnTo>
                    <a:lnTo>
                      <a:pt x="142875" y="209550"/>
                    </a:lnTo>
                    <a:lnTo>
                      <a:pt x="0" y="0"/>
                    </a:lnTo>
                    <a:lnTo>
                      <a:pt x="966787" y="4763"/>
                    </a:lnTo>
                    <a:close/>
                  </a:path>
                </a:pathLst>
              </a:custGeom>
              <a:solidFill>
                <a:srgbClr val="97CDE9"/>
              </a:solidFill>
              <a:ln>
                <a:solidFill>
                  <a:srgbClr val="98CD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任意多边形 55"/>
              <p:cNvSpPr/>
              <p:nvPr/>
            </p:nvSpPr>
            <p:spPr>
              <a:xfrm>
                <a:off x="11243647" y="2456683"/>
                <a:ext cx="957262" cy="2324100"/>
              </a:xfrm>
              <a:custGeom>
                <a:avLst/>
                <a:gdLst>
                  <a:gd name="connsiteX0" fmla="*/ 0 w 957262"/>
                  <a:gd name="connsiteY0" fmla="*/ 0 h 2324100"/>
                  <a:gd name="connsiteX1" fmla="*/ 147637 w 957262"/>
                  <a:gd name="connsiteY1" fmla="*/ 347662 h 2324100"/>
                  <a:gd name="connsiteX2" fmla="*/ 209550 w 957262"/>
                  <a:gd name="connsiteY2" fmla="*/ 376237 h 2324100"/>
                  <a:gd name="connsiteX3" fmla="*/ 352425 w 957262"/>
                  <a:gd name="connsiteY3" fmla="*/ 590550 h 2324100"/>
                  <a:gd name="connsiteX4" fmla="*/ 428625 w 957262"/>
                  <a:gd name="connsiteY4" fmla="*/ 742950 h 2324100"/>
                  <a:gd name="connsiteX5" fmla="*/ 419100 w 957262"/>
                  <a:gd name="connsiteY5" fmla="*/ 800100 h 2324100"/>
                  <a:gd name="connsiteX6" fmla="*/ 438150 w 957262"/>
                  <a:gd name="connsiteY6" fmla="*/ 871537 h 2324100"/>
                  <a:gd name="connsiteX7" fmla="*/ 452437 w 957262"/>
                  <a:gd name="connsiteY7" fmla="*/ 1071562 h 2324100"/>
                  <a:gd name="connsiteX8" fmla="*/ 457200 w 957262"/>
                  <a:gd name="connsiteY8" fmla="*/ 1114425 h 2324100"/>
                  <a:gd name="connsiteX9" fmla="*/ 471487 w 957262"/>
                  <a:gd name="connsiteY9" fmla="*/ 1114425 h 2324100"/>
                  <a:gd name="connsiteX10" fmla="*/ 471487 w 957262"/>
                  <a:gd name="connsiteY10" fmla="*/ 1128712 h 2324100"/>
                  <a:gd name="connsiteX11" fmla="*/ 604837 w 957262"/>
                  <a:gd name="connsiteY11" fmla="*/ 1285875 h 2324100"/>
                  <a:gd name="connsiteX12" fmla="*/ 633412 w 957262"/>
                  <a:gd name="connsiteY12" fmla="*/ 1390650 h 2324100"/>
                  <a:gd name="connsiteX13" fmla="*/ 595312 w 957262"/>
                  <a:gd name="connsiteY13" fmla="*/ 1609725 h 2324100"/>
                  <a:gd name="connsiteX14" fmla="*/ 600075 w 957262"/>
                  <a:gd name="connsiteY14" fmla="*/ 1757362 h 2324100"/>
                  <a:gd name="connsiteX15" fmla="*/ 681037 w 957262"/>
                  <a:gd name="connsiteY15" fmla="*/ 1943100 h 2324100"/>
                  <a:gd name="connsiteX16" fmla="*/ 838200 w 957262"/>
                  <a:gd name="connsiteY16" fmla="*/ 2090737 h 2324100"/>
                  <a:gd name="connsiteX17" fmla="*/ 890587 w 957262"/>
                  <a:gd name="connsiteY17" fmla="*/ 2247900 h 2324100"/>
                  <a:gd name="connsiteX18" fmla="*/ 876300 w 957262"/>
                  <a:gd name="connsiteY18" fmla="*/ 2295525 h 2324100"/>
                  <a:gd name="connsiteX19" fmla="*/ 881062 w 957262"/>
                  <a:gd name="connsiteY19" fmla="*/ 2309812 h 2324100"/>
                  <a:gd name="connsiteX20" fmla="*/ 928687 w 957262"/>
                  <a:gd name="connsiteY20" fmla="*/ 2324100 h 2324100"/>
                  <a:gd name="connsiteX21" fmla="*/ 957262 w 957262"/>
                  <a:gd name="connsiteY21" fmla="*/ 2319337 h 2324100"/>
                  <a:gd name="connsiteX22" fmla="*/ 928687 w 957262"/>
                  <a:gd name="connsiteY22" fmla="*/ 2166937 h 2324100"/>
                  <a:gd name="connsiteX23" fmla="*/ 661987 w 957262"/>
                  <a:gd name="connsiteY23" fmla="*/ 1814512 h 2324100"/>
                  <a:gd name="connsiteX24" fmla="*/ 633412 w 957262"/>
                  <a:gd name="connsiteY24" fmla="*/ 1714500 h 2324100"/>
                  <a:gd name="connsiteX25" fmla="*/ 666750 w 957262"/>
                  <a:gd name="connsiteY25" fmla="*/ 1571625 h 2324100"/>
                  <a:gd name="connsiteX26" fmla="*/ 681037 w 957262"/>
                  <a:gd name="connsiteY26" fmla="*/ 1400175 h 2324100"/>
                  <a:gd name="connsiteX27" fmla="*/ 657225 w 957262"/>
                  <a:gd name="connsiteY27" fmla="*/ 1285875 h 2324100"/>
                  <a:gd name="connsiteX28" fmla="*/ 628650 w 957262"/>
                  <a:gd name="connsiteY28" fmla="*/ 1271587 h 2324100"/>
                  <a:gd name="connsiteX29" fmla="*/ 457200 w 957262"/>
                  <a:gd name="connsiteY29" fmla="*/ 800100 h 2324100"/>
                  <a:gd name="connsiteX30" fmla="*/ 457200 w 957262"/>
                  <a:gd name="connsiteY30" fmla="*/ 757237 h 2324100"/>
                  <a:gd name="connsiteX31" fmla="*/ 200025 w 957262"/>
                  <a:gd name="connsiteY31" fmla="*/ 219075 h 2324100"/>
                  <a:gd name="connsiteX32" fmla="*/ 52387 w 957262"/>
                  <a:gd name="connsiteY32" fmla="*/ 4762 h 2324100"/>
                  <a:gd name="connsiteX33" fmla="*/ 0 w 957262"/>
                  <a:gd name="connsiteY33" fmla="*/ 0 h 232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957262" h="2324100">
                    <a:moveTo>
                      <a:pt x="0" y="0"/>
                    </a:moveTo>
                    <a:lnTo>
                      <a:pt x="147637" y="347662"/>
                    </a:lnTo>
                    <a:lnTo>
                      <a:pt x="209550" y="376237"/>
                    </a:lnTo>
                    <a:lnTo>
                      <a:pt x="352425" y="590550"/>
                    </a:lnTo>
                    <a:lnTo>
                      <a:pt x="428625" y="742950"/>
                    </a:lnTo>
                    <a:lnTo>
                      <a:pt x="419100" y="800100"/>
                    </a:lnTo>
                    <a:lnTo>
                      <a:pt x="438150" y="871537"/>
                    </a:lnTo>
                    <a:lnTo>
                      <a:pt x="452437" y="1071562"/>
                    </a:lnTo>
                    <a:lnTo>
                      <a:pt x="457200" y="1114425"/>
                    </a:lnTo>
                    <a:lnTo>
                      <a:pt x="471487" y="1114425"/>
                    </a:lnTo>
                    <a:lnTo>
                      <a:pt x="471487" y="1128712"/>
                    </a:lnTo>
                    <a:lnTo>
                      <a:pt x="604837" y="1285875"/>
                    </a:lnTo>
                    <a:lnTo>
                      <a:pt x="633412" y="1390650"/>
                    </a:lnTo>
                    <a:lnTo>
                      <a:pt x="595312" y="1609725"/>
                    </a:lnTo>
                    <a:lnTo>
                      <a:pt x="600075" y="1757362"/>
                    </a:lnTo>
                    <a:lnTo>
                      <a:pt x="681037" y="1943100"/>
                    </a:lnTo>
                    <a:lnTo>
                      <a:pt x="838200" y="2090737"/>
                    </a:lnTo>
                    <a:lnTo>
                      <a:pt x="890587" y="2247900"/>
                    </a:lnTo>
                    <a:lnTo>
                      <a:pt x="876300" y="2295525"/>
                    </a:lnTo>
                    <a:lnTo>
                      <a:pt x="881062" y="2309812"/>
                    </a:lnTo>
                    <a:lnTo>
                      <a:pt x="928687" y="2324100"/>
                    </a:lnTo>
                    <a:lnTo>
                      <a:pt x="957262" y="2319337"/>
                    </a:lnTo>
                    <a:lnTo>
                      <a:pt x="928687" y="2166937"/>
                    </a:lnTo>
                    <a:lnTo>
                      <a:pt x="661987" y="1814512"/>
                    </a:lnTo>
                    <a:lnTo>
                      <a:pt x="633412" y="1714500"/>
                    </a:lnTo>
                    <a:lnTo>
                      <a:pt x="666750" y="1571625"/>
                    </a:lnTo>
                    <a:lnTo>
                      <a:pt x="681037" y="1400175"/>
                    </a:lnTo>
                    <a:lnTo>
                      <a:pt x="657225" y="1285875"/>
                    </a:lnTo>
                    <a:lnTo>
                      <a:pt x="628650" y="1271587"/>
                    </a:lnTo>
                    <a:lnTo>
                      <a:pt x="457200" y="800100"/>
                    </a:lnTo>
                    <a:lnTo>
                      <a:pt x="457200" y="757237"/>
                    </a:lnTo>
                    <a:lnTo>
                      <a:pt x="200025" y="219075"/>
                    </a:lnTo>
                    <a:lnTo>
                      <a:pt x="52387" y="4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1AECA"/>
              </a:solidFill>
              <a:ln>
                <a:solidFill>
                  <a:srgbClr val="71AEC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任意多边形 56"/>
              <p:cNvSpPr/>
              <p:nvPr/>
            </p:nvSpPr>
            <p:spPr>
              <a:xfrm>
                <a:off x="12115184" y="4756970"/>
                <a:ext cx="576263" cy="904875"/>
              </a:xfrm>
              <a:custGeom>
                <a:avLst/>
                <a:gdLst>
                  <a:gd name="connsiteX0" fmla="*/ 0 w 576263"/>
                  <a:gd name="connsiteY0" fmla="*/ 0 h 904875"/>
                  <a:gd name="connsiteX1" fmla="*/ 4763 w 576263"/>
                  <a:gd name="connsiteY1" fmla="*/ 133350 h 904875"/>
                  <a:gd name="connsiteX2" fmla="*/ 85725 w 576263"/>
                  <a:gd name="connsiteY2" fmla="*/ 323850 h 904875"/>
                  <a:gd name="connsiteX3" fmla="*/ 185738 w 576263"/>
                  <a:gd name="connsiteY3" fmla="*/ 523875 h 904875"/>
                  <a:gd name="connsiteX4" fmla="*/ 300038 w 576263"/>
                  <a:gd name="connsiteY4" fmla="*/ 695325 h 904875"/>
                  <a:gd name="connsiteX5" fmla="*/ 476250 w 576263"/>
                  <a:gd name="connsiteY5" fmla="*/ 904875 h 904875"/>
                  <a:gd name="connsiteX6" fmla="*/ 576263 w 576263"/>
                  <a:gd name="connsiteY6" fmla="*/ 766763 h 904875"/>
                  <a:gd name="connsiteX7" fmla="*/ 490538 w 576263"/>
                  <a:gd name="connsiteY7" fmla="*/ 842963 h 904875"/>
                  <a:gd name="connsiteX8" fmla="*/ 228600 w 576263"/>
                  <a:gd name="connsiteY8" fmla="*/ 523875 h 904875"/>
                  <a:gd name="connsiteX9" fmla="*/ 142875 w 576263"/>
                  <a:gd name="connsiteY9" fmla="*/ 342900 h 904875"/>
                  <a:gd name="connsiteX10" fmla="*/ 76200 w 576263"/>
                  <a:gd name="connsiteY10" fmla="*/ 19050 h 904875"/>
                  <a:gd name="connsiteX11" fmla="*/ 0 w 576263"/>
                  <a:gd name="connsiteY11" fmla="*/ 0 h 90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6263" h="904875">
                    <a:moveTo>
                      <a:pt x="0" y="0"/>
                    </a:moveTo>
                    <a:lnTo>
                      <a:pt x="4763" y="133350"/>
                    </a:lnTo>
                    <a:lnTo>
                      <a:pt x="85725" y="323850"/>
                    </a:lnTo>
                    <a:lnTo>
                      <a:pt x="185738" y="523875"/>
                    </a:lnTo>
                    <a:lnTo>
                      <a:pt x="300038" y="695325"/>
                    </a:lnTo>
                    <a:lnTo>
                      <a:pt x="476250" y="904875"/>
                    </a:lnTo>
                    <a:lnTo>
                      <a:pt x="576263" y="766763"/>
                    </a:lnTo>
                    <a:lnTo>
                      <a:pt x="490538" y="842963"/>
                    </a:lnTo>
                    <a:lnTo>
                      <a:pt x="228600" y="523875"/>
                    </a:lnTo>
                    <a:lnTo>
                      <a:pt x="142875" y="342900"/>
                    </a:lnTo>
                    <a:lnTo>
                      <a:pt x="76200" y="190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1AECA"/>
              </a:solidFill>
              <a:ln>
                <a:solidFill>
                  <a:srgbClr val="71AEC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任意多边形 57"/>
              <p:cNvSpPr/>
              <p:nvPr/>
            </p:nvSpPr>
            <p:spPr>
              <a:xfrm>
                <a:off x="12599652" y="2470596"/>
                <a:ext cx="1458258" cy="3012142"/>
              </a:xfrm>
              <a:custGeom>
                <a:avLst/>
                <a:gdLst>
                  <a:gd name="connsiteX0" fmla="*/ 1458258 w 1458258"/>
                  <a:gd name="connsiteY0" fmla="*/ 0 h 3012142"/>
                  <a:gd name="connsiteX1" fmla="*/ 1243106 w 1458258"/>
                  <a:gd name="connsiteY1" fmla="*/ 179295 h 3012142"/>
                  <a:gd name="connsiteX2" fmla="*/ 1093694 w 1458258"/>
                  <a:gd name="connsiteY2" fmla="*/ 274918 h 3012142"/>
                  <a:gd name="connsiteX3" fmla="*/ 1004047 w 1458258"/>
                  <a:gd name="connsiteY3" fmla="*/ 316753 h 3012142"/>
                  <a:gd name="connsiteX4" fmla="*/ 974164 w 1458258"/>
                  <a:gd name="connsiteY4" fmla="*/ 388471 h 3012142"/>
                  <a:gd name="connsiteX5" fmla="*/ 914400 w 1458258"/>
                  <a:gd name="connsiteY5" fmla="*/ 388471 h 3012142"/>
                  <a:gd name="connsiteX6" fmla="*/ 848658 w 1458258"/>
                  <a:gd name="connsiteY6" fmla="*/ 525930 h 3012142"/>
                  <a:gd name="connsiteX7" fmla="*/ 842682 w 1458258"/>
                  <a:gd name="connsiteY7" fmla="*/ 609600 h 3012142"/>
                  <a:gd name="connsiteX8" fmla="*/ 830729 w 1458258"/>
                  <a:gd name="connsiteY8" fmla="*/ 663389 h 3012142"/>
                  <a:gd name="connsiteX9" fmla="*/ 693270 w 1458258"/>
                  <a:gd name="connsiteY9" fmla="*/ 1087718 h 3012142"/>
                  <a:gd name="connsiteX10" fmla="*/ 615576 w 1458258"/>
                  <a:gd name="connsiteY10" fmla="*/ 1153459 h 3012142"/>
                  <a:gd name="connsiteX11" fmla="*/ 627529 w 1458258"/>
                  <a:gd name="connsiteY11" fmla="*/ 1518024 h 3012142"/>
                  <a:gd name="connsiteX12" fmla="*/ 675341 w 1458258"/>
                  <a:gd name="connsiteY12" fmla="*/ 1679389 h 3012142"/>
                  <a:gd name="connsiteX13" fmla="*/ 687294 w 1458258"/>
                  <a:gd name="connsiteY13" fmla="*/ 1780989 h 3012142"/>
                  <a:gd name="connsiteX14" fmla="*/ 645458 w 1458258"/>
                  <a:gd name="connsiteY14" fmla="*/ 1906495 h 3012142"/>
                  <a:gd name="connsiteX15" fmla="*/ 609600 w 1458258"/>
                  <a:gd name="connsiteY15" fmla="*/ 2002118 h 3012142"/>
                  <a:gd name="connsiteX16" fmla="*/ 543858 w 1458258"/>
                  <a:gd name="connsiteY16" fmla="*/ 2055906 h 3012142"/>
                  <a:gd name="connsiteX17" fmla="*/ 472141 w 1458258"/>
                  <a:gd name="connsiteY17" fmla="*/ 2115671 h 3012142"/>
                  <a:gd name="connsiteX18" fmla="*/ 406400 w 1458258"/>
                  <a:gd name="connsiteY18" fmla="*/ 2235200 h 3012142"/>
                  <a:gd name="connsiteX19" fmla="*/ 322729 w 1458258"/>
                  <a:gd name="connsiteY19" fmla="*/ 2432424 h 3012142"/>
                  <a:gd name="connsiteX20" fmla="*/ 233082 w 1458258"/>
                  <a:gd name="connsiteY20" fmla="*/ 2623671 h 3012142"/>
                  <a:gd name="connsiteX21" fmla="*/ 41835 w 1458258"/>
                  <a:gd name="connsiteY21" fmla="*/ 2832848 h 3012142"/>
                  <a:gd name="connsiteX22" fmla="*/ 29882 w 1458258"/>
                  <a:gd name="connsiteY22" fmla="*/ 3012142 h 3012142"/>
                  <a:gd name="connsiteX23" fmla="*/ 0 w 1458258"/>
                  <a:gd name="connsiteY23" fmla="*/ 2826871 h 3012142"/>
                  <a:gd name="connsiteX24" fmla="*/ 0 w 1458258"/>
                  <a:gd name="connsiteY24" fmla="*/ 2719295 h 3012142"/>
                  <a:gd name="connsiteX25" fmla="*/ 286870 w 1458258"/>
                  <a:gd name="connsiteY25" fmla="*/ 2109695 h 3012142"/>
                  <a:gd name="connsiteX26" fmla="*/ 280894 w 1458258"/>
                  <a:gd name="connsiteY26" fmla="*/ 2037977 h 3012142"/>
                  <a:gd name="connsiteX27" fmla="*/ 358588 w 1458258"/>
                  <a:gd name="connsiteY27" fmla="*/ 1798918 h 3012142"/>
                  <a:gd name="connsiteX28" fmla="*/ 382494 w 1458258"/>
                  <a:gd name="connsiteY28" fmla="*/ 1476189 h 3012142"/>
                  <a:gd name="connsiteX29" fmla="*/ 424329 w 1458258"/>
                  <a:gd name="connsiteY29" fmla="*/ 1362636 h 3012142"/>
                  <a:gd name="connsiteX30" fmla="*/ 400423 w 1458258"/>
                  <a:gd name="connsiteY30" fmla="*/ 1296895 h 3012142"/>
                  <a:gd name="connsiteX31" fmla="*/ 280894 w 1458258"/>
                  <a:gd name="connsiteY31" fmla="*/ 1135530 h 3012142"/>
                  <a:gd name="connsiteX32" fmla="*/ 268941 w 1458258"/>
                  <a:gd name="connsiteY32" fmla="*/ 1016000 h 3012142"/>
                  <a:gd name="connsiteX33" fmla="*/ 388470 w 1458258"/>
                  <a:gd name="connsiteY33" fmla="*/ 812800 h 3012142"/>
                  <a:gd name="connsiteX34" fmla="*/ 454211 w 1458258"/>
                  <a:gd name="connsiteY34" fmla="*/ 759012 h 3012142"/>
                  <a:gd name="connsiteX35" fmla="*/ 663388 w 1458258"/>
                  <a:gd name="connsiteY35" fmla="*/ 675342 h 3012142"/>
                  <a:gd name="connsiteX36" fmla="*/ 681317 w 1458258"/>
                  <a:gd name="connsiteY36" fmla="*/ 597648 h 3012142"/>
                  <a:gd name="connsiteX37" fmla="*/ 394447 w 1458258"/>
                  <a:gd name="connsiteY37" fmla="*/ 478118 h 3012142"/>
                  <a:gd name="connsiteX38" fmla="*/ 430306 w 1458258"/>
                  <a:gd name="connsiteY38" fmla="*/ 418353 h 3012142"/>
                  <a:gd name="connsiteX39" fmla="*/ 531906 w 1458258"/>
                  <a:gd name="connsiteY39" fmla="*/ 364565 h 3012142"/>
                  <a:gd name="connsiteX40" fmla="*/ 555811 w 1458258"/>
                  <a:gd name="connsiteY40" fmla="*/ 209177 h 3012142"/>
                  <a:gd name="connsiteX41" fmla="*/ 597647 w 1458258"/>
                  <a:gd name="connsiteY41" fmla="*/ 173318 h 3012142"/>
                  <a:gd name="connsiteX42" fmla="*/ 597647 w 1458258"/>
                  <a:gd name="connsiteY42" fmla="*/ 77695 h 3012142"/>
                  <a:gd name="connsiteX43" fmla="*/ 508000 w 1458258"/>
                  <a:gd name="connsiteY43" fmla="*/ 5977 h 3012142"/>
                  <a:gd name="connsiteX44" fmla="*/ 1458258 w 1458258"/>
                  <a:gd name="connsiteY44" fmla="*/ 0 h 3012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458258" h="3012142">
                    <a:moveTo>
                      <a:pt x="1458258" y="0"/>
                    </a:moveTo>
                    <a:lnTo>
                      <a:pt x="1243106" y="179295"/>
                    </a:lnTo>
                    <a:lnTo>
                      <a:pt x="1093694" y="274918"/>
                    </a:lnTo>
                    <a:lnTo>
                      <a:pt x="1004047" y="316753"/>
                    </a:lnTo>
                    <a:lnTo>
                      <a:pt x="974164" y="388471"/>
                    </a:lnTo>
                    <a:lnTo>
                      <a:pt x="914400" y="388471"/>
                    </a:lnTo>
                    <a:lnTo>
                      <a:pt x="848658" y="525930"/>
                    </a:lnTo>
                    <a:lnTo>
                      <a:pt x="842682" y="609600"/>
                    </a:lnTo>
                    <a:lnTo>
                      <a:pt x="830729" y="663389"/>
                    </a:lnTo>
                    <a:lnTo>
                      <a:pt x="693270" y="1087718"/>
                    </a:lnTo>
                    <a:lnTo>
                      <a:pt x="615576" y="1153459"/>
                    </a:lnTo>
                    <a:lnTo>
                      <a:pt x="627529" y="1518024"/>
                    </a:lnTo>
                    <a:lnTo>
                      <a:pt x="675341" y="1679389"/>
                    </a:lnTo>
                    <a:lnTo>
                      <a:pt x="687294" y="1780989"/>
                    </a:lnTo>
                    <a:lnTo>
                      <a:pt x="645458" y="1906495"/>
                    </a:lnTo>
                    <a:lnTo>
                      <a:pt x="609600" y="2002118"/>
                    </a:lnTo>
                    <a:lnTo>
                      <a:pt x="543858" y="2055906"/>
                    </a:lnTo>
                    <a:lnTo>
                      <a:pt x="472141" y="2115671"/>
                    </a:lnTo>
                    <a:lnTo>
                      <a:pt x="406400" y="2235200"/>
                    </a:lnTo>
                    <a:lnTo>
                      <a:pt x="322729" y="2432424"/>
                    </a:lnTo>
                    <a:lnTo>
                      <a:pt x="233082" y="2623671"/>
                    </a:lnTo>
                    <a:lnTo>
                      <a:pt x="41835" y="2832848"/>
                    </a:lnTo>
                    <a:lnTo>
                      <a:pt x="29882" y="3012142"/>
                    </a:lnTo>
                    <a:lnTo>
                      <a:pt x="0" y="2826871"/>
                    </a:lnTo>
                    <a:lnTo>
                      <a:pt x="0" y="2719295"/>
                    </a:lnTo>
                    <a:lnTo>
                      <a:pt x="286870" y="2109695"/>
                    </a:lnTo>
                    <a:lnTo>
                      <a:pt x="280894" y="2037977"/>
                    </a:lnTo>
                    <a:lnTo>
                      <a:pt x="358588" y="1798918"/>
                    </a:lnTo>
                    <a:lnTo>
                      <a:pt x="382494" y="1476189"/>
                    </a:lnTo>
                    <a:lnTo>
                      <a:pt x="424329" y="1362636"/>
                    </a:lnTo>
                    <a:lnTo>
                      <a:pt x="400423" y="1296895"/>
                    </a:lnTo>
                    <a:lnTo>
                      <a:pt x="280894" y="1135530"/>
                    </a:lnTo>
                    <a:lnTo>
                      <a:pt x="268941" y="1016000"/>
                    </a:lnTo>
                    <a:lnTo>
                      <a:pt x="388470" y="812800"/>
                    </a:lnTo>
                    <a:lnTo>
                      <a:pt x="454211" y="759012"/>
                    </a:lnTo>
                    <a:lnTo>
                      <a:pt x="663388" y="675342"/>
                    </a:lnTo>
                    <a:lnTo>
                      <a:pt x="681317" y="597648"/>
                    </a:lnTo>
                    <a:lnTo>
                      <a:pt x="394447" y="478118"/>
                    </a:lnTo>
                    <a:lnTo>
                      <a:pt x="430306" y="418353"/>
                    </a:lnTo>
                    <a:lnTo>
                      <a:pt x="531906" y="364565"/>
                    </a:lnTo>
                    <a:lnTo>
                      <a:pt x="555811" y="209177"/>
                    </a:lnTo>
                    <a:lnTo>
                      <a:pt x="597647" y="173318"/>
                    </a:lnTo>
                    <a:lnTo>
                      <a:pt x="597647" y="77695"/>
                    </a:lnTo>
                    <a:lnTo>
                      <a:pt x="508000" y="5977"/>
                    </a:lnTo>
                    <a:lnTo>
                      <a:pt x="1458258" y="0"/>
                    </a:lnTo>
                    <a:close/>
                  </a:path>
                </a:pathLst>
              </a:custGeom>
              <a:solidFill>
                <a:srgbClr val="71AECA"/>
              </a:solidFill>
              <a:ln>
                <a:solidFill>
                  <a:srgbClr val="71AEC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任意多边形 58"/>
              <p:cNvSpPr/>
              <p:nvPr/>
            </p:nvSpPr>
            <p:spPr>
              <a:xfrm>
                <a:off x="11852593" y="2470596"/>
                <a:ext cx="1195294" cy="2743200"/>
              </a:xfrm>
              <a:custGeom>
                <a:avLst/>
                <a:gdLst>
                  <a:gd name="connsiteX0" fmla="*/ 1195294 w 1195294"/>
                  <a:gd name="connsiteY0" fmla="*/ 0 h 2743200"/>
                  <a:gd name="connsiteX1" fmla="*/ 1159435 w 1195294"/>
                  <a:gd name="connsiteY1" fmla="*/ 239059 h 2743200"/>
                  <a:gd name="connsiteX2" fmla="*/ 1099670 w 1195294"/>
                  <a:gd name="connsiteY2" fmla="*/ 256989 h 2743200"/>
                  <a:gd name="connsiteX3" fmla="*/ 1075765 w 1195294"/>
                  <a:gd name="connsiteY3" fmla="*/ 334683 h 2743200"/>
                  <a:gd name="connsiteX4" fmla="*/ 920376 w 1195294"/>
                  <a:gd name="connsiteY4" fmla="*/ 466165 h 2743200"/>
                  <a:gd name="connsiteX5" fmla="*/ 950259 w 1195294"/>
                  <a:gd name="connsiteY5" fmla="*/ 693271 h 2743200"/>
                  <a:gd name="connsiteX6" fmla="*/ 896470 w 1195294"/>
                  <a:gd name="connsiteY6" fmla="*/ 782918 h 2743200"/>
                  <a:gd name="connsiteX7" fmla="*/ 932329 w 1195294"/>
                  <a:gd name="connsiteY7" fmla="*/ 794871 h 2743200"/>
                  <a:gd name="connsiteX8" fmla="*/ 872565 w 1195294"/>
                  <a:gd name="connsiteY8" fmla="*/ 926353 h 2743200"/>
                  <a:gd name="connsiteX9" fmla="*/ 866588 w 1195294"/>
                  <a:gd name="connsiteY9" fmla="*/ 1171389 h 2743200"/>
                  <a:gd name="connsiteX10" fmla="*/ 836706 w 1195294"/>
                  <a:gd name="connsiteY10" fmla="*/ 1278965 h 2743200"/>
                  <a:gd name="connsiteX11" fmla="*/ 890494 w 1195294"/>
                  <a:gd name="connsiteY11" fmla="*/ 1613648 h 2743200"/>
                  <a:gd name="connsiteX12" fmla="*/ 848659 w 1195294"/>
                  <a:gd name="connsiteY12" fmla="*/ 1918448 h 2743200"/>
                  <a:gd name="connsiteX13" fmla="*/ 884517 w 1195294"/>
                  <a:gd name="connsiteY13" fmla="*/ 2169459 h 2743200"/>
                  <a:gd name="connsiteX14" fmla="*/ 645459 w 1195294"/>
                  <a:gd name="connsiteY14" fmla="*/ 2743200 h 2743200"/>
                  <a:gd name="connsiteX15" fmla="*/ 573741 w 1195294"/>
                  <a:gd name="connsiteY15" fmla="*/ 1954306 h 2743200"/>
                  <a:gd name="connsiteX16" fmla="*/ 245035 w 1195294"/>
                  <a:gd name="connsiteY16" fmla="*/ 1607671 h 2743200"/>
                  <a:gd name="connsiteX17" fmla="*/ 233082 w 1195294"/>
                  <a:gd name="connsiteY17" fmla="*/ 1583765 h 2743200"/>
                  <a:gd name="connsiteX18" fmla="*/ 639482 w 1195294"/>
                  <a:gd name="connsiteY18" fmla="*/ 1308848 h 2743200"/>
                  <a:gd name="connsiteX19" fmla="*/ 639482 w 1195294"/>
                  <a:gd name="connsiteY19" fmla="*/ 1249083 h 2743200"/>
                  <a:gd name="connsiteX20" fmla="*/ 567765 w 1195294"/>
                  <a:gd name="connsiteY20" fmla="*/ 974165 h 2743200"/>
                  <a:gd name="connsiteX21" fmla="*/ 460188 w 1195294"/>
                  <a:gd name="connsiteY21" fmla="*/ 830730 h 2743200"/>
                  <a:gd name="connsiteX22" fmla="*/ 370541 w 1195294"/>
                  <a:gd name="connsiteY22" fmla="*/ 776942 h 2743200"/>
                  <a:gd name="connsiteX23" fmla="*/ 197223 w 1195294"/>
                  <a:gd name="connsiteY23" fmla="*/ 723153 h 2743200"/>
                  <a:gd name="connsiteX24" fmla="*/ 71717 w 1195294"/>
                  <a:gd name="connsiteY24" fmla="*/ 579718 h 2743200"/>
                  <a:gd name="connsiteX25" fmla="*/ 0 w 1195294"/>
                  <a:gd name="connsiteY25" fmla="*/ 221130 h 2743200"/>
                  <a:gd name="connsiteX26" fmla="*/ 77694 w 1195294"/>
                  <a:gd name="connsiteY26" fmla="*/ 262965 h 2743200"/>
                  <a:gd name="connsiteX27" fmla="*/ 376517 w 1195294"/>
                  <a:gd name="connsiteY27" fmla="*/ 519953 h 2743200"/>
                  <a:gd name="connsiteX28" fmla="*/ 274917 w 1195294"/>
                  <a:gd name="connsiteY28" fmla="*/ 298824 h 2743200"/>
                  <a:gd name="connsiteX29" fmla="*/ 274917 w 1195294"/>
                  <a:gd name="connsiteY29" fmla="*/ 209177 h 2743200"/>
                  <a:gd name="connsiteX30" fmla="*/ 262965 w 1195294"/>
                  <a:gd name="connsiteY30" fmla="*/ 77695 h 2743200"/>
                  <a:gd name="connsiteX31" fmla="*/ 274917 w 1195294"/>
                  <a:gd name="connsiteY31" fmla="*/ 29883 h 2743200"/>
                  <a:gd name="connsiteX32" fmla="*/ 322729 w 1195294"/>
                  <a:gd name="connsiteY32" fmla="*/ 17930 h 2743200"/>
                  <a:gd name="connsiteX33" fmla="*/ 388470 w 1195294"/>
                  <a:gd name="connsiteY33" fmla="*/ 11953 h 2743200"/>
                  <a:gd name="connsiteX34" fmla="*/ 412376 w 1195294"/>
                  <a:gd name="connsiteY34" fmla="*/ 5977 h 2743200"/>
                  <a:gd name="connsiteX35" fmla="*/ 430306 w 1195294"/>
                  <a:gd name="connsiteY35" fmla="*/ 5977 h 2743200"/>
                  <a:gd name="connsiteX36" fmla="*/ 478117 w 1195294"/>
                  <a:gd name="connsiteY36" fmla="*/ 167342 h 2743200"/>
                  <a:gd name="connsiteX37" fmla="*/ 573741 w 1195294"/>
                  <a:gd name="connsiteY37" fmla="*/ 400424 h 2743200"/>
                  <a:gd name="connsiteX38" fmla="*/ 585694 w 1195294"/>
                  <a:gd name="connsiteY38" fmla="*/ 430306 h 2743200"/>
                  <a:gd name="connsiteX39" fmla="*/ 693270 w 1195294"/>
                  <a:gd name="connsiteY39" fmla="*/ 537883 h 2743200"/>
                  <a:gd name="connsiteX40" fmla="*/ 681317 w 1195294"/>
                  <a:gd name="connsiteY40" fmla="*/ 412377 h 2743200"/>
                  <a:gd name="connsiteX41" fmla="*/ 657412 w 1195294"/>
                  <a:gd name="connsiteY41" fmla="*/ 5977 h 2743200"/>
                  <a:gd name="connsiteX42" fmla="*/ 1195294 w 1195294"/>
                  <a:gd name="connsiteY42" fmla="*/ 0 h 274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95294" h="2743200">
                    <a:moveTo>
                      <a:pt x="1195294" y="0"/>
                    </a:moveTo>
                    <a:lnTo>
                      <a:pt x="1159435" y="239059"/>
                    </a:lnTo>
                    <a:lnTo>
                      <a:pt x="1099670" y="256989"/>
                    </a:lnTo>
                    <a:lnTo>
                      <a:pt x="1075765" y="334683"/>
                    </a:lnTo>
                    <a:lnTo>
                      <a:pt x="920376" y="466165"/>
                    </a:lnTo>
                    <a:lnTo>
                      <a:pt x="950259" y="693271"/>
                    </a:lnTo>
                    <a:lnTo>
                      <a:pt x="896470" y="782918"/>
                    </a:lnTo>
                    <a:lnTo>
                      <a:pt x="932329" y="794871"/>
                    </a:lnTo>
                    <a:lnTo>
                      <a:pt x="872565" y="926353"/>
                    </a:lnTo>
                    <a:lnTo>
                      <a:pt x="866588" y="1171389"/>
                    </a:lnTo>
                    <a:lnTo>
                      <a:pt x="836706" y="1278965"/>
                    </a:lnTo>
                    <a:lnTo>
                      <a:pt x="890494" y="1613648"/>
                    </a:lnTo>
                    <a:lnTo>
                      <a:pt x="848659" y="1918448"/>
                    </a:lnTo>
                    <a:lnTo>
                      <a:pt x="884517" y="2169459"/>
                    </a:lnTo>
                    <a:lnTo>
                      <a:pt x="645459" y="2743200"/>
                    </a:lnTo>
                    <a:lnTo>
                      <a:pt x="573741" y="1954306"/>
                    </a:lnTo>
                    <a:lnTo>
                      <a:pt x="245035" y="1607671"/>
                    </a:lnTo>
                    <a:lnTo>
                      <a:pt x="233082" y="1583765"/>
                    </a:lnTo>
                    <a:lnTo>
                      <a:pt x="639482" y="1308848"/>
                    </a:lnTo>
                    <a:lnTo>
                      <a:pt x="639482" y="1249083"/>
                    </a:lnTo>
                    <a:lnTo>
                      <a:pt x="567765" y="974165"/>
                    </a:lnTo>
                    <a:lnTo>
                      <a:pt x="460188" y="830730"/>
                    </a:lnTo>
                    <a:lnTo>
                      <a:pt x="370541" y="776942"/>
                    </a:lnTo>
                    <a:lnTo>
                      <a:pt x="197223" y="723153"/>
                    </a:lnTo>
                    <a:lnTo>
                      <a:pt x="71717" y="579718"/>
                    </a:lnTo>
                    <a:lnTo>
                      <a:pt x="0" y="221130"/>
                    </a:lnTo>
                    <a:lnTo>
                      <a:pt x="77694" y="262965"/>
                    </a:lnTo>
                    <a:lnTo>
                      <a:pt x="376517" y="519953"/>
                    </a:lnTo>
                    <a:lnTo>
                      <a:pt x="274917" y="298824"/>
                    </a:lnTo>
                    <a:lnTo>
                      <a:pt x="274917" y="209177"/>
                    </a:lnTo>
                    <a:lnTo>
                      <a:pt x="262965" y="77695"/>
                    </a:lnTo>
                    <a:lnTo>
                      <a:pt x="274917" y="29883"/>
                    </a:lnTo>
                    <a:lnTo>
                      <a:pt x="322729" y="17930"/>
                    </a:lnTo>
                    <a:lnTo>
                      <a:pt x="388470" y="11953"/>
                    </a:lnTo>
                    <a:lnTo>
                      <a:pt x="412376" y="5977"/>
                    </a:lnTo>
                    <a:lnTo>
                      <a:pt x="430306" y="5977"/>
                    </a:lnTo>
                    <a:lnTo>
                      <a:pt x="478117" y="167342"/>
                    </a:lnTo>
                    <a:lnTo>
                      <a:pt x="573741" y="400424"/>
                    </a:lnTo>
                    <a:lnTo>
                      <a:pt x="585694" y="430306"/>
                    </a:lnTo>
                    <a:lnTo>
                      <a:pt x="693270" y="537883"/>
                    </a:lnTo>
                    <a:lnTo>
                      <a:pt x="681317" y="412377"/>
                    </a:lnTo>
                    <a:lnTo>
                      <a:pt x="657412" y="5977"/>
                    </a:lnTo>
                    <a:lnTo>
                      <a:pt x="1195294" y="0"/>
                    </a:lnTo>
                    <a:close/>
                  </a:path>
                </a:pathLst>
              </a:custGeom>
              <a:solidFill>
                <a:srgbClr val="71AECA"/>
              </a:solidFill>
              <a:ln>
                <a:solidFill>
                  <a:srgbClr val="71AEC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6" name="任意多边形 45"/>
            <p:cNvSpPr/>
            <p:nvPr/>
          </p:nvSpPr>
          <p:spPr>
            <a:xfrm>
              <a:off x="10677172" y="4351130"/>
              <a:ext cx="1415845" cy="1489587"/>
            </a:xfrm>
            <a:custGeom>
              <a:avLst/>
              <a:gdLst>
                <a:gd name="connsiteX0" fmla="*/ 0 w 1415845"/>
                <a:gd name="connsiteY0" fmla="*/ 0 h 1489587"/>
                <a:gd name="connsiteX1" fmla="*/ 1415845 w 1415845"/>
                <a:gd name="connsiteY1" fmla="*/ 560439 h 1489587"/>
                <a:gd name="connsiteX2" fmla="*/ 752168 w 1415845"/>
                <a:gd name="connsiteY2" fmla="*/ 1489587 h 1489587"/>
                <a:gd name="connsiteX3" fmla="*/ 339213 w 1415845"/>
                <a:gd name="connsiteY3" fmla="*/ 958645 h 1489587"/>
                <a:gd name="connsiteX4" fmla="*/ 309716 w 1415845"/>
                <a:gd name="connsiteY4" fmla="*/ 604684 h 1489587"/>
                <a:gd name="connsiteX5" fmla="*/ 29497 w 1415845"/>
                <a:gd name="connsiteY5" fmla="*/ 103239 h 1489587"/>
                <a:gd name="connsiteX6" fmla="*/ 0 w 1415845"/>
                <a:gd name="connsiteY6" fmla="*/ 0 h 14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5845" h="1489587">
                  <a:moveTo>
                    <a:pt x="0" y="0"/>
                  </a:moveTo>
                  <a:lnTo>
                    <a:pt x="1415845" y="560439"/>
                  </a:lnTo>
                  <a:lnTo>
                    <a:pt x="752168" y="1489587"/>
                  </a:lnTo>
                  <a:lnTo>
                    <a:pt x="339213" y="958645"/>
                  </a:lnTo>
                  <a:lnTo>
                    <a:pt x="309716" y="604684"/>
                  </a:lnTo>
                  <a:lnTo>
                    <a:pt x="29497" y="103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CEEB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62" name="直接连接符 61"/>
          <p:cNvCxnSpPr/>
          <p:nvPr/>
        </p:nvCxnSpPr>
        <p:spPr>
          <a:xfrm>
            <a:off x="4014788" y="3354261"/>
            <a:ext cx="1628092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>
            <a:off x="3857627" y="3270749"/>
            <a:ext cx="152400" cy="152400"/>
          </a:xfrm>
          <a:prstGeom prst="ellipse">
            <a:avLst/>
          </a:prstGeom>
          <a:solidFill>
            <a:srgbClr val="BFBFB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3084136" y="2825363"/>
            <a:ext cx="787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7F7F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81" name="文本框 80"/>
          <p:cNvSpPr txBox="1"/>
          <p:nvPr/>
        </p:nvSpPr>
        <p:spPr>
          <a:xfrm>
            <a:off x="3068500" y="3336884"/>
            <a:ext cx="836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8184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</a:t>
            </a:r>
            <a:endParaRPr lang="zh-CN" altLang="en-US" sz="2400" dirty="0">
              <a:solidFill>
                <a:srgbClr val="8184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493128" y="2940058"/>
            <a:ext cx="267468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81878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Lorem ipsum dolor sit </a:t>
            </a:r>
            <a:r>
              <a:rPr lang="en-US" altLang="zh-CN" sz="1600" dirty="0" err="1">
                <a:solidFill>
                  <a:srgbClr val="81878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amet</a:t>
            </a:r>
            <a:r>
              <a:rPr lang="en-US" altLang="zh-CN" sz="1600" dirty="0">
                <a:solidFill>
                  <a:srgbClr val="81878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, </a:t>
            </a:r>
            <a:r>
              <a:rPr lang="en-US" altLang="zh-CN" sz="1600" dirty="0" err="1">
                <a:solidFill>
                  <a:srgbClr val="81878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consectetur</a:t>
            </a:r>
            <a:r>
              <a:rPr lang="en-US" altLang="zh-CN" sz="1600" dirty="0">
                <a:solidFill>
                  <a:srgbClr val="81878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 </a:t>
            </a:r>
            <a:r>
              <a:rPr lang="en-US" altLang="zh-CN" sz="1600" dirty="0" err="1">
                <a:solidFill>
                  <a:srgbClr val="81878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adipiscing</a:t>
            </a:r>
            <a:r>
              <a:rPr lang="en-US" altLang="zh-CN" sz="1600" dirty="0">
                <a:solidFill>
                  <a:srgbClr val="81878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 </a:t>
            </a:r>
            <a:r>
              <a:rPr lang="en-US" altLang="zh-CN" sz="1600" dirty="0" err="1">
                <a:solidFill>
                  <a:srgbClr val="81878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elit</a:t>
            </a:r>
            <a:r>
              <a:rPr lang="en-US" altLang="zh-CN" sz="1600" dirty="0">
                <a:solidFill>
                  <a:srgbClr val="81878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. </a:t>
            </a:r>
            <a:r>
              <a:rPr lang="en-US" altLang="zh-CN" sz="1600" dirty="0" err="1">
                <a:solidFill>
                  <a:srgbClr val="81878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Porin</a:t>
            </a:r>
            <a:r>
              <a:rPr lang="en-US" altLang="zh-CN" sz="1600" dirty="0">
                <a:solidFill>
                  <a:srgbClr val="81878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 </a:t>
            </a:r>
            <a:r>
              <a:rPr lang="en-US" altLang="zh-CN" sz="1600" dirty="0" err="1">
                <a:solidFill>
                  <a:srgbClr val="81878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condimentum</a:t>
            </a:r>
            <a:r>
              <a:rPr lang="en-US" altLang="zh-CN" sz="1600" dirty="0">
                <a:solidFill>
                  <a:srgbClr val="81878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 </a:t>
            </a:r>
            <a:r>
              <a:rPr lang="en-US" altLang="zh-CN" sz="1600" dirty="0" err="1">
                <a:solidFill>
                  <a:srgbClr val="81878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velit</a:t>
            </a:r>
            <a:r>
              <a:rPr lang="en-US" altLang="zh-CN" sz="1600" dirty="0">
                <a:solidFill>
                  <a:srgbClr val="81878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 in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351629" y="1480562"/>
            <a:ext cx="443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Add something to describe.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anose="02000000000000000000" pitchFamily="2" charset="0"/>
            </a:endParaRPr>
          </a:p>
        </p:txBody>
      </p:sp>
      <p:pic>
        <p:nvPicPr>
          <p:cNvPr id="1026" name="图片 1">
            <a:extLst>
              <a:ext uri="{FF2B5EF4-FFF2-40B4-BE49-F238E27FC236}">
                <a16:creationId xmlns:a16="http://schemas.microsoft.com/office/drawing/2014/main" id="{64821DCB-654B-4052-ABF8-7942AAE63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28" y="839909"/>
            <a:ext cx="6709248" cy="338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椭圆 76">
            <a:extLst>
              <a:ext uri="{FF2B5EF4-FFF2-40B4-BE49-F238E27FC236}">
                <a16:creationId xmlns:a16="http://schemas.microsoft.com/office/drawing/2014/main" id="{085D004A-94CB-4790-B31D-9981CA16B850}"/>
              </a:ext>
            </a:extLst>
          </p:cNvPr>
          <p:cNvSpPr/>
          <p:nvPr/>
        </p:nvSpPr>
        <p:spPr>
          <a:xfrm>
            <a:off x="6663403" y="1711039"/>
            <a:ext cx="1711822" cy="1931706"/>
          </a:xfrm>
          <a:prstGeom prst="ellipse">
            <a:avLst/>
          </a:prstGeom>
          <a:solidFill>
            <a:srgbClr val="16A086"/>
          </a:solidFill>
          <a:ln>
            <a:solidFill>
              <a:srgbClr val="16A0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8" name="图片 77">
            <a:extLst>
              <a:ext uri="{FF2B5EF4-FFF2-40B4-BE49-F238E27FC236}">
                <a16:creationId xmlns:a16="http://schemas.microsoft.com/office/drawing/2014/main" id="{0C87A534-286E-4036-8D30-49A7760DCB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52" b="93939" l="0" r="9704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188" y="610164"/>
            <a:ext cx="5368812" cy="6391443"/>
          </a:xfrm>
          <a:prstGeom prst="rect">
            <a:avLst/>
          </a:prstGeom>
        </p:spPr>
      </p:pic>
      <p:sp>
        <p:nvSpPr>
          <p:cNvPr id="79" name="椭圆 78">
            <a:extLst>
              <a:ext uri="{FF2B5EF4-FFF2-40B4-BE49-F238E27FC236}">
                <a16:creationId xmlns:a16="http://schemas.microsoft.com/office/drawing/2014/main" id="{0F3A3D0D-A935-486F-8E01-D2D60CB08438}"/>
              </a:ext>
            </a:extLst>
          </p:cNvPr>
          <p:cNvSpPr/>
          <p:nvPr/>
        </p:nvSpPr>
        <p:spPr>
          <a:xfrm>
            <a:off x="6730100" y="652103"/>
            <a:ext cx="1748364" cy="1972942"/>
          </a:xfrm>
          <a:prstGeom prst="ellipse">
            <a:avLst/>
          </a:prstGeom>
          <a:solidFill>
            <a:srgbClr val="AEF5E7">
              <a:alpha val="65000"/>
            </a:srgbClr>
          </a:solidFill>
          <a:ln>
            <a:solidFill>
              <a:srgbClr val="AEF5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0D0674E3-D48E-4F89-AF48-46DC4B58D503}"/>
              </a:ext>
            </a:extLst>
          </p:cNvPr>
          <p:cNvSpPr/>
          <p:nvPr/>
        </p:nvSpPr>
        <p:spPr>
          <a:xfrm>
            <a:off x="7748987" y="214140"/>
            <a:ext cx="2110336" cy="2381409"/>
          </a:xfrm>
          <a:prstGeom prst="ellipse">
            <a:avLst/>
          </a:prstGeom>
          <a:solidFill>
            <a:srgbClr val="16A08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B0C821A3-F05B-4F9C-B5DC-DE98DCDF2E20}"/>
              </a:ext>
            </a:extLst>
          </p:cNvPr>
          <p:cNvSpPr/>
          <p:nvPr/>
        </p:nvSpPr>
        <p:spPr>
          <a:xfrm>
            <a:off x="8275145" y="2301665"/>
            <a:ext cx="1218046" cy="1374504"/>
          </a:xfrm>
          <a:prstGeom prst="ellipse">
            <a:avLst/>
          </a:prstGeom>
          <a:solidFill>
            <a:srgbClr val="87EEDB">
              <a:alpha val="70000"/>
            </a:srgbClr>
          </a:solidFill>
          <a:ln>
            <a:solidFill>
              <a:srgbClr val="87EE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93749622-FE76-416D-860F-85815EFFF792}"/>
              </a:ext>
            </a:extLst>
          </p:cNvPr>
          <p:cNvSpPr/>
          <p:nvPr/>
        </p:nvSpPr>
        <p:spPr>
          <a:xfrm>
            <a:off x="10065713" y="389721"/>
            <a:ext cx="2078455" cy="2345433"/>
          </a:xfrm>
          <a:prstGeom prst="ellipse">
            <a:avLst/>
          </a:prstGeom>
          <a:solidFill>
            <a:srgbClr val="16A08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5" name="图片 94">
            <a:extLst>
              <a:ext uri="{FF2B5EF4-FFF2-40B4-BE49-F238E27FC236}">
                <a16:creationId xmlns:a16="http://schemas.microsoft.com/office/drawing/2014/main" id="{516DA439-2095-43DD-AE05-EF7330CB13E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174" y="510801"/>
            <a:ext cx="592729" cy="7056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6" name="图片 95">
            <a:extLst>
              <a:ext uri="{FF2B5EF4-FFF2-40B4-BE49-F238E27FC236}">
                <a16:creationId xmlns:a16="http://schemas.microsoft.com/office/drawing/2014/main" id="{10046F01-EB7E-4E66-BC67-A9C74BB8F1E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137" y="1842079"/>
            <a:ext cx="918440" cy="10933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7" name="文本框 96">
            <a:extLst>
              <a:ext uri="{FF2B5EF4-FFF2-40B4-BE49-F238E27FC236}">
                <a16:creationId xmlns:a16="http://schemas.microsoft.com/office/drawing/2014/main" id="{A11E83DC-4FA6-4BAE-B8AD-0395A1D0124D}"/>
              </a:ext>
            </a:extLst>
          </p:cNvPr>
          <p:cNvSpPr txBox="1"/>
          <p:nvPr/>
        </p:nvSpPr>
        <p:spPr>
          <a:xfrm>
            <a:off x="493903" y="3327617"/>
            <a:ext cx="318507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本系统用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GUI</a:t>
            </a:r>
            <a:r>
              <a:rPr lang="zh-CN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界面的设计给系统管理员客观的展示，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GUI</a:t>
            </a:r>
            <a:r>
              <a:rPr lang="zh-CN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展现给用户的界面，</a:t>
            </a:r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zh-CN" sz="20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zh-CN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从来存储每一条数据信息，直接操作数据库，针对数据的增添、删除、修改、更新、查找等。</a:t>
            </a:r>
          </a:p>
          <a:p>
            <a:endParaRPr lang="zh-CN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374093" y="317057"/>
            <a:ext cx="2924175" cy="1457325"/>
          </a:xfrm>
          <a:prstGeom prst="rect">
            <a:avLst/>
          </a:prstGeom>
          <a:solidFill>
            <a:srgbClr val="34A5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总体规划</a:t>
            </a:r>
          </a:p>
        </p:txBody>
      </p:sp>
    </p:spTree>
    <p:extLst>
      <p:ext uri="{BB962C8B-B14F-4D97-AF65-F5344CB8AC3E}">
        <p14:creationId xmlns:p14="http://schemas.microsoft.com/office/powerpoint/2010/main" val="1928866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-2" y="9253"/>
            <a:ext cx="12192002" cy="6858001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90000"/>
                  <a:alpha val="36000"/>
                </a:schemeClr>
              </a:gs>
              <a:gs pos="100000">
                <a:schemeClr val="tx1">
                  <a:lumMod val="50000"/>
                  <a:lumOff val="5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6773247" y="1864445"/>
            <a:ext cx="3757147" cy="3553006"/>
            <a:chOff x="7420361" y="1653429"/>
            <a:chExt cx="3757147" cy="3553006"/>
          </a:xfrm>
        </p:grpSpPr>
        <p:sp>
          <p:nvSpPr>
            <p:cNvPr id="9" name="任意多边形 8"/>
            <p:cNvSpPr/>
            <p:nvPr/>
          </p:nvSpPr>
          <p:spPr>
            <a:xfrm>
              <a:off x="8656694" y="2567354"/>
              <a:ext cx="1274583" cy="290146"/>
            </a:xfrm>
            <a:custGeom>
              <a:avLst/>
              <a:gdLst>
                <a:gd name="connsiteX0" fmla="*/ 180975 w 1276350"/>
                <a:gd name="connsiteY0" fmla="*/ 0 h 266700"/>
                <a:gd name="connsiteX1" fmla="*/ 0 w 1276350"/>
                <a:gd name="connsiteY1" fmla="*/ 80963 h 266700"/>
                <a:gd name="connsiteX2" fmla="*/ 638175 w 1276350"/>
                <a:gd name="connsiteY2" fmla="*/ 266700 h 266700"/>
                <a:gd name="connsiteX3" fmla="*/ 1276350 w 1276350"/>
                <a:gd name="connsiteY3" fmla="*/ 80963 h 266700"/>
                <a:gd name="connsiteX4" fmla="*/ 1090612 w 1276350"/>
                <a:gd name="connsiteY4" fmla="*/ 14288 h 266700"/>
                <a:gd name="connsiteX5" fmla="*/ 638175 w 1276350"/>
                <a:gd name="connsiteY5" fmla="*/ 138113 h 266700"/>
                <a:gd name="connsiteX6" fmla="*/ 180975 w 1276350"/>
                <a:gd name="connsiteY6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6350" h="266700">
                  <a:moveTo>
                    <a:pt x="180975" y="0"/>
                  </a:moveTo>
                  <a:lnTo>
                    <a:pt x="0" y="80963"/>
                  </a:lnTo>
                  <a:lnTo>
                    <a:pt x="638175" y="266700"/>
                  </a:lnTo>
                  <a:lnTo>
                    <a:pt x="1276350" y="80963"/>
                  </a:lnTo>
                  <a:lnTo>
                    <a:pt x="1090612" y="14288"/>
                  </a:lnTo>
                  <a:lnTo>
                    <a:pt x="638175" y="138113"/>
                  </a:lnTo>
                  <a:lnTo>
                    <a:pt x="180975" y="0"/>
                  </a:lnTo>
                  <a:close/>
                </a:path>
              </a:pathLst>
            </a:custGeom>
            <a:solidFill>
              <a:srgbClr val="3C41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 rot="1063446">
              <a:off x="8815332" y="1662982"/>
              <a:ext cx="646961" cy="986595"/>
            </a:xfrm>
            <a:prstGeom prst="triangle">
              <a:avLst/>
            </a:prstGeom>
            <a:solidFill>
              <a:srgbClr val="019B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20643460">
              <a:off x="9137137" y="1653429"/>
              <a:ext cx="680345" cy="993232"/>
            </a:xfrm>
            <a:prstGeom prst="triangle">
              <a:avLst>
                <a:gd name="adj" fmla="val 41522"/>
              </a:avLst>
            </a:prstGeom>
            <a:solidFill>
              <a:srgbClr val="0088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梯形 9"/>
            <p:cNvSpPr/>
            <p:nvPr/>
          </p:nvSpPr>
          <p:spPr>
            <a:xfrm rot="1073030">
              <a:off x="8286360" y="2735823"/>
              <a:ext cx="1145126" cy="752874"/>
            </a:xfrm>
            <a:prstGeom prst="trapezoid">
              <a:avLst>
                <a:gd name="adj" fmla="val 31835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梯形 10"/>
            <p:cNvSpPr/>
            <p:nvPr/>
          </p:nvSpPr>
          <p:spPr>
            <a:xfrm rot="20547857">
              <a:off x="9138237" y="2735573"/>
              <a:ext cx="1161769" cy="758883"/>
            </a:xfrm>
            <a:prstGeom prst="trapezoid">
              <a:avLst>
                <a:gd name="adj" fmla="val 31835"/>
              </a:avLst>
            </a:prstGeom>
            <a:solidFill>
              <a:srgbClr val="606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8207952" y="3361114"/>
              <a:ext cx="2198112" cy="406023"/>
            </a:xfrm>
            <a:custGeom>
              <a:avLst/>
              <a:gdLst>
                <a:gd name="connsiteX0" fmla="*/ 0 w 2171700"/>
                <a:gd name="connsiteY0" fmla="*/ 61913 h 400050"/>
                <a:gd name="connsiteX1" fmla="*/ 1047750 w 2171700"/>
                <a:gd name="connsiteY1" fmla="*/ 400050 h 400050"/>
                <a:gd name="connsiteX2" fmla="*/ 2171700 w 2171700"/>
                <a:gd name="connsiteY2" fmla="*/ 76200 h 400050"/>
                <a:gd name="connsiteX3" fmla="*/ 1938337 w 2171700"/>
                <a:gd name="connsiteY3" fmla="*/ 4763 h 400050"/>
                <a:gd name="connsiteX4" fmla="*/ 1052512 w 2171700"/>
                <a:gd name="connsiteY4" fmla="*/ 276225 h 400050"/>
                <a:gd name="connsiteX5" fmla="*/ 195262 w 2171700"/>
                <a:gd name="connsiteY5" fmla="*/ 0 h 400050"/>
                <a:gd name="connsiteX6" fmla="*/ 0 w 2171700"/>
                <a:gd name="connsiteY6" fmla="*/ 61913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1700" h="400050">
                  <a:moveTo>
                    <a:pt x="0" y="61913"/>
                  </a:moveTo>
                  <a:lnTo>
                    <a:pt x="1047750" y="400050"/>
                  </a:lnTo>
                  <a:lnTo>
                    <a:pt x="2171700" y="76200"/>
                  </a:lnTo>
                  <a:lnTo>
                    <a:pt x="1938337" y="4763"/>
                  </a:lnTo>
                  <a:lnTo>
                    <a:pt x="1052512" y="276225"/>
                  </a:lnTo>
                  <a:lnTo>
                    <a:pt x="195262" y="0"/>
                  </a:lnTo>
                  <a:lnTo>
                    <a:pt x="0" y="61913"/>
                  </a:lnTo>
                  <a:close/>
                </a:path>
              </a:pathLst>
            </a:custGeom>
            <a:solidFill>
              <a:srgbClr val="3C413D"/>
            </a:solidFill>
            <a:ln>
              <a:solidFill>
                <a:srgbClr val="3C41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梯形 13"/>
            <p:cNvSpPr/>
            <p:nvPr/>
          </p:nvSpPr>
          <p:spPr>
            <a:xfrm rot="1038236">
              <a:off x="7832308" y="3587992"/>
              <a:ext cx="1599085" cy="776878"/>
            </a:xfrm>
            <a:prstGeom prst="trapezoid">
              <a:avLst>
                <a:gd name="adj" fmla="val 30249"/>
              </a:avLst>
            </a:prstGeom>
            <a:solidFill>
              <a:srgbClr val="7E7E7E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梯形 14"/>
            <p:cNvSpPr/>
            <p:nvPr/>
          </p:nvSpPr>
          <p:spPr>
            <a:xfrm rot="20642616">
              <a:off x="9138704" y="3587014"/>
              <a:ext cx="1648461" cy="787636"/>
            </a:xfrm>
            <a:prstGeom prst="trapezoid">
              <a:avLst>
                <a:gd name="adj" fmla="val 29833"/>
              </a:avLst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7791450" y="4174747"/>
              <a:ext cx="3013950" cy="525841"/>
            </a:xfrm>
            <a:custGeom>
              <a:avLst/>
              <a:gdLst>
                <a:gd name="connsiteX0" fmla="*/ 209550 w 3000375"/>
                <a:gd name="connsiteY0" fmla="*/ 0 h 504825"/>
                <a:gd name="connsiteX1" fmla="*/ 0 w 3000375"/>
                <a:gd name="connsiteY1" fmla="*/ 66675 h 504825"/>
                <a:gd name="connsiteX2" fmla="*/ 1481137 w 3000375"/>
                <a:gd name="connsiteY2" fmla="*/ 504825 h 504825"/>
                <a:gd name="connsiteX3" fmla="*/ 3000375 w 3000375"/>
                <a:gd name="connsiteY3" fmla="*/ 57150 h 504825"/>
                <a:gd name="connsiteX4" fmla="*/ 2809875 w 3000375"/>
                <a:gd name="connsiteY4" fmla="*/ 4762 h 504825"/>
                <a:gd name="connsiteX5" fmla="*/ 1490662 w 3000375"/>
                <a:gd name="connsiteY5" fmla="*/ 390525 h 504825"/>
                <a:gd name="connsiteX6" fmla="*/ 209550 w 3000375"/>
                <a:gd name="connsiteY6" fmla="*/ 0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0375" h="504825">
                  <a:moveTo>
                    <a:pt x="209550" y="0"/>
                  </a:moveTo>
                  <a:lnTo>
                    <a:pt x="0" y="66675"/>
                  </a:lnTo>
                  <a:lnTo>
                    <a:pt x="1481137" y="504825"/>
                  </a:lnTo>
                  <a:lnTo>
                    <a:pt x="3000375" y="57150"/>
                  </a:lnTo>
                  <a:lnTo>
                    <a:pt x="2809875" y="4762"/>
                  </a:lnTo>
                  <a:lnTo>
                    <a:pt x="1490662" y="390525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3C413D"/>
            </a:solidFill>
            <a:ln>
              <a:solidFill>
                <a:srgbClr val="3C41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梯形 16"/>
            <p:cNvSpPr/>
            <p:nvPr/>
          </p:nvSpPr>
          <p:spPr>
            <a:xfrm rot="1019972">
              <a:off x="7420361" y="4453785"/>
              <a:ext cx="2010448" cy="747504"/>
            </a:xfrm>
            <a:prstGeom prst="trapezoid">
              <a:avLst>
                <a:gd name="adj" fmla="val 30249"/>
              </a:avLst>
            </a:prstGeom>
            <a:solidFill>
              <a:srgbClr val="7E7E7E"/>
            </a:solidFill>
            <a:ln>
              <a:solidFill>
                <a:srgbClr val="7E7E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梯形 17"/>
            <p:cNvSpPr/>
            <p:nvPr/>
          </p:nvSpPr>
          <p:spPr>
            <a:xfrm rot="20620648">
              <a:off x="9142001" y="4457359"/>
              <a:ext cx="2035507" cy="749076"/>
            </a:xfrm>
            <a:prstGeom prst="trapezoid">
              <a:avLst>
                <a:gd name="adj" fmla="val 29833"/>
              </a:avLst>
            </a:prstGeom>
            <a:solidFill>
              <a:srgbClr val="595959"/>
            </a:solidFill>
            <a:ln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" name="直接连接符 3"/>
          <p:cNvCxnSpPr/>
          <p:nvPr/>
        </p:nvCxnSpPr>
        <p:spPr>
          <a:xfrm>
            <a:off x="6425200" y="2327721"/>
            <a:ext cx="2005446" cy="0"/>
          </a:xfrm>
          <a:prstGeom prst="line">
            <a:avLst/>
          </a:prstGeom>
          <a:ln w="12700">
            <a:solidFill>
              <a:srgbClr val="44444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6330247" y="2288317"/>
            <a:ext cx="78805" cy="78805"/>
          </a:xfrm>
          <a:prstGeom prst="ellipse">
            <a:avLst/>
          </a:prstGeom>
          <a:solidFill>
            <a:srgbClr val="3D3D3D"/>
          </a:solidFill>
          <a:ln>
            <a:solidFill>
              <a:srgbClr val="484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6409052" y="3232596"/>
            <a:ext cx="1740172" cy="0"/>
          </a:xfrm>
          <a:prstGeom prst="line">
            <a:avLst/>
          </a:prstGeom>
          <a:ln w="12700">
            <a:solidFill>
              <a:srgbClr val="44444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6330247" y="3193193"/>
            <a:ext cx="78805" cy="78805"/>
          </a:xfrm>
          <a:prstGeom prst="ellipse">
            <a:avLst/>
          </a:prstGeom>
          <a:solidFill>
            <a:srgbClr val="3D3D3D"/>
          </a:solidFill>
          <a:ln>
            <a:solidFill>
              <a:srgbClr val="484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6409052" y="4187447"/>
            <a:ext cx="1506809" cy="0"/>
          </a:xfrm>
          <a:prstGeom prst="line">
            <a:avLst/>
          </a:prstGeom>
          <a:ln w="12700">
            <a:solidFill>
              <a:srgbClr val="44444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/>
          <p:cNvSpPr/>
          <p:nvPr/>
        </p:nvSpPr>
        <p:spPr>
          <a:xfrm>
            <a:off x="6324601" y="4147423"/>
            <a:ext cx="78805" cy="78805"/>
          </a:xfrm>
          <a:prstGeom prst="ellipse">
            <a:avLst/>
          </a:prstGeom>
          <a:solidFill>
            <a:srgbClr val="3D3D3D"/>
          </a:solidFill>
          <a:ln>
            <a:solidFill>
              <a:srgbClr val="484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425200" y="5097093"/>
            <a:ext cx="1262061" cy="0"/>
          </a:xfrm>
          <a:prstGeom prst="line">
            <a:avLst/>
          </a:prstGeom>
          <a:ln w="12700">
            <a:solidFill>
              <a:srgbClr val="44444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6346395" y="5064180"/>
            <a:ext cx="78805" cy="78805"/>
          </a:xfrm>
          <a:prstGeom prst="ellipse">
            <a:avLst/>
          </a:prstGeom>
          <a:solidFill>
            <a:srgbClr val="3D3D3D"/>
          </a:solidFill>
          <a:ln>
            <a:solidFill>
              <a:srgbClr val="484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8438173" y="2288317"/>
            <a:ext cx="78805" cy="78805"/>
          </a:xfrm>
          <a:prstGeom prst="ellipse">
            <a:avLst/>
          </a:prstGeom>
          <a:solidFill>
            <a:srgbClr val="3D3D3D"/>
          </a:solidFill>
          <a:ln>
            <a:solidFill>
              <a:srgbClr val="484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8161852" y="3193193"/>
            <a:ext cx="78805" cy="78805"/>
          </a:xfrm>
          <a:prstGeom prst="ellipse">
            <a:avLst/>
          </a:prstGeom>
          <a:solidFill>
            <a:srgbClr val="3D3D3D"/>
          </a:solidFill>
          <a:ln>
            <a:solidFill>
              <a:srgbClr val="484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7922985" y="4147423"/>
            <a:ext cx="78805" cy="78805"/>
          </a:xfrm>
          <a:prstGeom prst="ellipse">
            <a:avLst/>
          </a:prstGeom>
          <a:solidFill>
            <a:srgbClr val="3D3D3D"/>
          </a:solidFill>
          <a:ln>
            <a:solidFill>
              <a:srgbClr val="484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7680311" y="5064180"/>
            <a:ext cx="78805" cy="78805"/>
          </a:xfrm>
          <a:prstGeom prst="ellipse">
            <a:avLst/>
          </a:prstGeom>
          <a:solidFill>
            <a:srgbClr val="3D3D3D"/>
          </a:solidFill>
          <a:ln>
            <a:solidFill>
              <a:srgbClr val="484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592331" y="215844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2E80A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查询界面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4592331" y="305997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2E80A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增加界面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4592331" y="401754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2E80A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删除界面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4592331" y="492781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2E80A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修改界面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2623688" y="2608846"/>
            <a:ext cx="2390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能够显示每条数据的所有信息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anose="02000000000000000000" pitchFamily="2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2623688" y="4465030"/>
            <a:ext cx="2390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选中要删除的信息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,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进行删除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anose="02000000000000000000" pitchFamily="2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2623688" y="3524951"/>
            <a:ext cx="2390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点击增加按钮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,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添加新的信息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anose="02000000000000000000" pitchFamily="2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2623688" y="5381135"/>
            <a:ext cx="2390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通过主键修改该条信息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anose="02000000000000000000" pitchFamily="2" charset="0"/>
            </a:endParaRPr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17775">
            <a:off x="8692118" y="2218330"/>
            <a:ext cx="334304" cy="570247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44938">
            <a:off x="9389622" y="4626923"/>
            <a:ext cx="476252" cy="888431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0008">
            <a:off x="9109447" y="3736468"/>
            <a:ext cx="472781" cy="882589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216911" y="248649"/>
            <a:ext cx="2924175" cy="1457325"/>
          </a:xfrm>
          <a:prstGeom prst="rect">
            <a:avLst/>
          </a:prstGeom>
          <a:solidFill>
            <a:srgbClr val="34A5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功能要求</a:t>
            </a:r>
          </a:p>
        </p:txBody>
      </p:sp>
    </p:spTree>
    <p:extLst>
      <p:ext uri="{BB962C8B-B14F-4D97-AF65-F5344CB8AC3E}">
        <p14:creationId xmlns:p14="http://schemas.microsoft.com/office/powerpoint/2010/main" val="1389686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矩形 78"/>
          <p:cNvSpPr/>
          <p:nvPr/>
        </p:nvSpPr>
        <p:spPr>
          <a:xfrm>
            <a:off x="-45893" y="-1"/>
            <a:ext cx="12192002" cy="6858001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90000"/>
                  <a:alpha val="36000"/>
                </a:schemeClr>
              </a:gs>
              <a:gs pos="100000">
                <a:schemeClr val="tx1">
                  <a:lumMod val="50000"/>
                  <a:lumOff val="5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直接连接符 49"/>
          <p:cNvCxnSpPr>
            <a:cxnSpLocks/>
          </p:cNvCxnSpPr>
          <p:nvPr/>
        </p:nvCxnSpPr>
        <p:spPr>
          <a:xfrm>
            <a:off x="3315199" y="3481708"/>
            <a:ext cx="913440" cy="0"/>
          </a:xfrm>
          <a:prstGeom prst="line">
            <a:avLst/>
          </a:prstGeom>
          <a:ln w="12700">
            <a:solidFill>
              <a:srgbClr val="44444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3315199" y="3433960"/>
            <a:ext cx="78805" cy="78805"/>
          </a:xfrm>
          <a:prstGeom prst="ellipse">
            <a:avLst/>
          </a:prstGeom>
          <a:solidFill>
            <a:srgbClr val="3D3D3D"/>
          </a:solidFill>
          <a:ln>
            <a:solidFill>
              <a:srgbClr val="484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4228639" y="3449880"/>
            <a:ext cx="78805" cy="78805"/>
          </a:xfrm>
          <a:prstGeom prst="ellipse">
            <a:avLst/>
          </a:prstGeom>
          <a:solidFill>
            <a:srgbClr val="3D3D3D"/>
          </a:solidFill>
          <a:ln>
            <a:solidFill>
              <a:srgbClr val="484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直接连接符 54"/>
          <p:cNvCxnSpPr>
            <a:cxnSpLocks/>
          </p:cNvCxnSpPr>
          <p:nvPr/>
        </p:nvCxnSpPr>
        <p:spPr>
          <a:xfrm flipV="1">
            <a:off x="8790475" y="5112327"/>
            <a:ext cx="301570" cy="561085"/>
          </a:xfrm>
          <a:prstGeom prst="line">
            <a:avLst/>
          </a:prstGeom>
          <a:ln w="12700">
            <a:solidFill>
              <a:srgbClr val="44444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椭圆 55"/>
          <p:cNvSpPr/>
          <p:nvPr/>
        </p:nvSpPr>
        <p:spPr>
          <a:xfrm>
            <a:off x="8741915" y="5647679"/>
            <a:ext cx="78805" cy="78805"/>
          </a:xfrm>
          <a:prstGeom prst="ellipse">
            <a:avLst/>
          </a:prstGeom>
          <a:solidFill>
            <a:srgbClr val="3D3D3D"/>
          </a:solidFill>
          <a:ln>
            <a:solidFill>
              <a:srgbClr val="484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9101975" y="5023831"/>
            <a:ext cx="78805" cy="78805"/>
          </a:xfrm>
          <a:prstGeom prst="ellipse">
            <a:avLst/>
          </a:prstGeom>
          <a:solidFill>
            <a:srgbClr val="3D3D3D"/>
          </a:solidFill>
          <a:ln>
            <a:solidFill>
              <a:srgbClr val="484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7955840" y="4505369"/>
            <a:ext cx="834635" cy="0"/>
          </a:xfrm>
          <a:prstGeom prst="line">
            <a:avLst/>
          </a:prstGeom>
          <a:ln w="12700">
            <a:solidFill>
              <a:srgbClr val="44444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椭圆 58"/>
          <p:cNvSpPr/>
          <p:nvPr/>
        </p:nvSpPr>
        <p:spPr>
          <a:xfrm>
            <a:off x="7877035" y="4457621"/>
            <a:ext cx="78805" cy="78805"/>
          </a:xfrm>
          <a:prstGeom prst="ellipse">
            <a:avLst/>
          </a:prstGeom>
          <a:solidFill>
            <a:srgbClr val="3D3D3D"/>
          </a:solidFill>
          <a:ln>
            <a:solidFill>
              <a:srgbClr val="484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8790475" y="4473541"/>
            <a:ext cx="78805" cy="78805"/>
          </a:xfrm>
          <a:prstGeom prst="ellipse">
            <a:avLst/>
          </a:prstGeom>
          <a:solidFill>
            <a:srgbClr val="3D3D3D"/>
          </a:solidFill>
          <a:ln>
            <a:solidFill>
              <a:srgbClr val="484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1" name="直接连接符 60"/>
          <p:cNvCxnSpPr/>
          <p:nvPr/>
        </p:nvCxnSpPr>
        <p:spPr>
          <a:xfrm>
            <a:off x="7960362" y="3494591"/>
            <a:ext cx="834635" cy="0"/>
          </a:xfrm>
          <a:prstGeom prst="line">
            <a:avLst/>
          </a:prstGeom>
          <a:ln w="12700">
            <a:solidFill>
              <a:srgbClr val="44444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椭圆 61"/>
          <p:cNvSpPr/>
          <p:nvPr/>
        </p:nvSpPr>
        <p:spPr>
          <a:xfrm>
            <a:off x="7881557" y="3446843"/>
            <a:ext cx="78805" cy="78805"/>
          </a:xfrm>
          <a:prstGeom prst="ellipse">
            <a:avLst/>
          </a:prstGeom>
          <a:solidFill>
            <a:srgbClr val="3D3D3D"/>
          </a:solidFill>
          <a:ln>
            <a:solidFill>
              <a:srgbClr val="484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8794997" y="3462763"/>
            <a:ext cx="78805" cy="78805"/>
          </a:xfrm>
          <a:prstGeom prst="ellipse">
            <a:avLst/>
          </a:prstGeom>
          <a:solidFill>
            <a:srgbClr val="3D3D3D"/>
          </a:solidFill>
          <a:ln>
            <a:solidFill>
              <a:srgbClr val="484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262875" y="2967711"/>
            <a:ext cx="20601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rgbClr val="6CB2D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Info</a:t>
            </a:r>
            <a:r>
              <a:rPr lang="zh-CN" altLang="en-US" sz="4800" b="1" dirty="0">
                <a:solidFill>
                  <a:srgbClr val="6CB2D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表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1680710" y="3903160"/>
            <a:ext cx="2390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存放数据信息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anose="02000000000000000000" pitchFamily="2" charset="0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8965069" y="2696036"/>
            <a:ext cx="1749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6CB2D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ADD CONTENT</a:t>
            </a:r>
            <a:endParaRPr lang="zh-CN" altLang="en-US" sz="1600" b="1" dirty="0">
              <a:solidFill>
                <a:srgbClr val="6CB2D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anose="02000000000000000000" pitchFamily="2" charset="0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8309284" y="2925319"/>
            <a:ext cx="2390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tortor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posuere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posuere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.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Classss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 patent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tsociosqu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 ad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litoratortor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anose="02000000000000000000" pitchFamily="2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8965069" y="3733883"/>
            <a:ext cx="1749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6CB2D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ADD CONTENT</a:t>
            </a:r>
            <a:endParaRPr lang="zh-CN" altLang="en-US" sz="1600" b="1" dirty="0">
              <a:solidFill>
                <a:srgbClr val="6CB2D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anose="02000000000000000000" pitchFamily="2" charset="0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8309284" y="3963166"/>
            <a:ext cx="2390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tortor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posuere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posuere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.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Classss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 patent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tsociosqu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 ad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litoratortor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anose="02000000000000000000" pitchFamily="2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6259013" y="5345619"/>
            <a:ext cx="2531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rgbClr val="6CB2D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Login</a:t>
            </a:r>
            <a:r>
              <a:rPr lang="zh-CN" altLang="en-US" sz="4800" b="1" dirty="0">
                <a:solidFill>
                  <a:srgbClr val="6CB2D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表</a:t>
            </a:r>
            <a:endParaRPr lang="zh-CN" altLang="en-US" sz="1600" b="1" dirty="0">
              <a:solidFill>
                <a:srgbClr val="6CB2D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anose="02000000000000000000" pitchFamily="2" charset="0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6249855" y="6056233"/>
            <a:ext cx="2390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存放登录信息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anose="02000000000000000000" pitchFamily="2" charset="0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414338" y="0"/>
            <a:ext cx="2924175" cy="1457325"/>
          </a:xfrm>
          <a:prstGeom prst="rect">
            <a:avLst/>
          </a:prstGeom>
          <a:solidFill>
            <a:srgbClr val="34A5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E-R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</a:p>
        </p:txBody>
      </p:sp>
      <p:pic>
        <p:nvPicPr>
          <p:cNvPr id="2050" name="图片 1">
            <a:extLst>
              <a:ext uri="{FF2B5EF4-FFF2-40B4-BE49-F238E27FC236}">
                <a16:creationId xmlns:a16="http://schemas.microsoft.com/office/drawing/2014/main" id="{E848F85B-0DEC-44DE-8486-B4D151ED6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842" y="1665228"/>
            <a:ext cx="7670314" cy="3251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51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14338" y="73398"/>
            <a:ext cx="2924175" cy="1457325"/>
          </a:xfrm>
          <a:prstGeom prst="rect">
            <a:avLst/>
          </a:prstGeom>
          <a:solidFill>
            <a:srgbClr val="4CB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JDBC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673055" y="1964740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3K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Ebrima" panose="02000000000000000000" pitchFamily="2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14338" y="173390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4389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主要步骤</a:t>
            </a:r>
          </a:p>
        </p:txBody>
      </p:sp>
      <p:pic>
        <p:nvPicPr>
          <p:cNvPr id="15" name="内容占位符 4">
            <a:extLst>
              <a:ext uri="{FF2B5EF4-FFF2-40B4-BE49-F238E27FC236}">
                <a16:creationId xmlns:a16="http://schemas.microsoft.com/office/drawing/2014/main" id="{C4923BA5-223B-4788-9B4F-18803ECE39E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091" y="466543"/>
            <a:ext cx="3880571" cy="5831696"/>
          </a:xfr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1D8B2AD-387E-4853-B749-46072A34981F}"/>
              </a:ext>
            </a:extLst>
          </p:cNvPr>
          <p:cNvSpPr/>
          <p:nvPr/>
        </p:nvSpPr>
        <p:spPr>
          <a:xfrm>
            <a:off x="955963" y="3199062"/>
            <a:ext cx="707779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1</a:t>
            </a:r>
            <a:r>
              <a:rPr lang="zh-CN" altLang="en-US" sz="2800" dirty="0"/>
              <a:t>、加载数据库驱动</a:t>
            </a:r>
            <a:endParaRPr lang="en-US" altLang="zh-CN" sz="2800" dirty="0"/>
          </a:p>
          <a:p>
            <a:r>
              <a:rPr lang="en-US" altLang="zh-CN" sz="2800" dirty="0"/>
              <a:t>2</a:t>
            </a:r>
            <a:r>
              <a:rPr lang="zh-CN" altLang="en-US" sz="2800" dirty="0"/>
              <a:t>、通过</a:t>
            </a:r>
            <a:r>
              <a:rPr lang="en-US" altLang="zh-CN" sz="2800" dirty="0" err="1"/>
              <a:t>DataSources</a:t>
            </a:r>
            <a:r>
              <a:rPr lang="zh-CN" altLang="en-US" sz="2800" dirty="0"/>
              <a:t>获取数据库驱动</a:t>
            </a:r>
            <a:endParaRPr lang="en-US" altLang="zh-CN" sz="2800" dirty="0"/>
          </a:p>
          <a:p>
            <a:r>
              <a:rPr lang="en-US" altLang="zh-CN" sz="2800" dirty="0"/>
              <a:t>3</a:t>
            </a:r>
            <a:r>
              <a:rPr lang="zh-CN" altLang="en-US" sz="2800" dirty="0"/>
              <a:t>、通过</a:t>
            </a:r>
            <a:r>
              <a:rPr lang="en-US" altLang="zh-CN" sz="2800" dirty="0"/>
              <a:t>Connection</a:t>
            </a:r>
            <a:r>
              <a:rPr lang="zh-CN" altLang="en-US" sz="2800" dirty="0"/>
              <a:t>对象获取</a:t>
            </a:r>
            <a:r>
              <a:rPr lang="en-US" altLang="zh-CN" sz="2800" dirty="0"/>
              <a:t>       </a:t>
            </a:r>
            <a:r>
              <a:rPr lang="en-US" altLang="zh-CN" sz="2800" dirty="0" err="1"/>
              <a:t>PreparedStatement</a:t>
            </a:r>
            <a:r>
              <a:rPr lang="zh-CN" altLang="en-US" sz="2800" dirty="0"/>
              <a:t>对象</a:t>
            </a:r>
            <a:endParaRPr lang="en-US" altLang="zh-CN" sz="2800" dirty="0"/>
          </a:p>
          <a:p>
            <a:r>
              <a:rPr lang="en-US" altLang="zh-CN" sz="2800" dirty="0"/>
              <a:t>4</a:t>
            </a:r>
            <a:r>
              <a:rPr lang="zh-CN" altLang="en-US" sz="2800" dirty="0"/>
              <a:t>、使用</a:t>
            </a:r>
            <a:r>
              <a:rPr lang="en-US" altLang="zh-CN" sz="2800" dirty="0"/>
              <a:t> </a:t>
            </a:r>
            <a:r>
              <a:rPr lang="en-US" altLang="zh-CN" sz="2800" dirty="0" err="1"/>
              <a:t>PreparedStatement</a:t>
            </a:r>
            <a:r>
              <a:rPr lang="en-US" altLang="zh-CN" sz="2800" dirty="0"/>
              <a:t> </a:t>
            </a:r>
            <a:r>
              <a:rPr lang="zh-CN" altLang="en-US" sz="2800" dirty="0"/>
              <a:t>执行</a:t>
            </a:r>
            <a:r>
              <a:rPr lang="en-US" altLang="zh-CN" sz="2800" dirty="0"/>
              <a:t>SQL</a:t>
            </a:r>
            <a:r>
              <a:rPr lang="zh-CN" altLang="en-US" sz="2800" dirty="0"/>
              <a:t>语句</a:t>
            </a:r>
            <a:endParaRPr lang="en-US" altLang="zh-CN" sz="2800" dirty="0"/>
          </a:p>
          <a:p>
            <a:r>
              <a:rPr lang="en-US" altLang="zh-CN" sz="2800" dirty="0"/>
              <a:t>5</a:t>
            </a:r>
            <a:r>
              <a:rPr lang="zh-CN" altLang="en-US" sz="2800" dirty="0"/>
              <a:t>、操作</a:t>
            </a:r>
            <a:r>
              <a:rPr lang="en-US" altLang="zh-CN" sz="2800" dirty="0" err="1"/>
              <a:t>ResultSet</a:t>
            </a:r>
            <a:r>
              <a:rPr lang="zh-CN" altLang="en-US" sz="2800" dirty="0"/>
              <a:t>结果集</a:t>
            </a:r>
            <a:endParaRPr lang="en-US" altLang="zh-CN" sz="2800" dirty="0"/>
          </a:p>
          <a:p>
            <a:r>
              <a:rPr lang="en-US" altLang="zh-CN" sz="2800" dirty="0"/>
              <a:t>6</a:t>
            </a:r>
            <a:r>
              <a:rPr lang="zh-CN" altLang="en-US" sz="2800" dirty="0"/>
              <a:t>、关闭连接，释放资源</a:t>
            </a:r>
          </a:p>
        </p:txBody>
      </p:sp>
    </p:spTree>
    <p:extLst>
      <p:ext uri="{BB962C8B-B14F-4D97-AF65-F5344CB8AC3E}">
        <p14:creationId xmlns:p14="http://schemas.microsoft.com/office/powerpoint/2010/main" val="3787934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939559" y="1523594"/>
            <a:ext cx="4632978" cy="3720968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90000"/>
                  <a:alpha val="36000"/>
                </a:schemeClr>
              </a:gs>
              <a:gs pos="100000">
                <a:schemeClr val="tx1">
                  <a:lumMod val="50000"/>
                  <a:lumOff val="5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4338" y="0"/>
            <a:ext cx="2924175" cy="1457325"/>
          </a:xfrm>
          <a:prstGeom prst="rect">
            <a:avLst/>
          </a:prstGeom>
          <a:solidFill>
            <a:srgbClr val="4CB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部分界面展示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5162961" y="0"/>
            <a:ext cx="1785700" cy="2335507"/>
            <a:chOff x="1414463" y="-172273"/>
            <a:chExt cx="3418091" cy="6211725"/>
          </a:xfrm>
        </p:grpSpPr>
        <p:sp>
          <p:nvSpPr>
            <p:cNvPr id="5" name="任意多边形 4"/>
            <p:cNvSpPr/>
            <p:nvPr/>
          </p:nvSpPr>
          <p:spPr>
            <a:xfrm>
              <a:off x="3052761" y="469197"/>
              <a:ext cx="1357312" cy="850017"/>
            </a:xfrm>
            <a:custGeom>
              <a:avLst/>
              <a:gdLst>
                <a:gd name="connsiteX0" fmla="*/ 295275 w 1295400"/>
                <a:gd name="connsiteY0" fmla="*/ 0 h 857250"/>
                <a:gd name="connsiteX1" fmla="*/ 1295400 w 1295400"/>
                <a:gd name="connsiteY1" fmla="*/ 504825 h 857250"/>
                <a:gd name="connsiteX2" fmla="*/ 847725 w 1295400"/>
                <a:gd name="connsiteY2" fmla="*/ 857250 h 857250"/>
                <a:gd name="connsiteX3" fmla="*/ 0 w 1295400"/>
                <a:gd name="connsiteY3" fmla="*/ 333375 h 857250"/>
                <a:gd name="connsiteX4" fmla="*/ 295275 w 1295400"/>
                <a:gd name="connsiteY4" fmla="*/ 0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5400" h="857250">
                  <a:moveTo>
                    <a:pt x="295275" y="0"/>
                  </a:moveTo>
                  <a:lnTo>
                    <a:pt x="1295400" y="504825"/>
                  </a:lnTo>
                  <a:lnTo>
                    <a:pt x="847725" y="857250"/>
                  </a:lnTo>
                  <a:lnTo>
                    <a:pt x="0" y="333375"/>
                  </a:lnTo>
                  <a:lnTo>
                    <a:pt x="295275" y="0"/>
                  </a:lnTo>
                  <a:close/>
                </a:path>
              </a:pathLst>
            </a:custGeom>
            <a:solidFill>
              <a:srgbClr val="6FD5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1428954" y="1699698"/>
              <a:ext cx="3403600" cy="908548"/>
            </a:xfrm>
            <a:custGeom>
              <a:avLst/>
              <a:gdLst>
                <a:gd name="connsiteX0" fmla="*/ 819150 w 3403600"/>
                <a:gd name="connsiteY0" fmla="*/ 0 h 889000"/>
                <a:gd name="connsiteX1" fmla="*/ 3403600 w 3403600"/>
                <a:gd name="connsiteY1" fmla="*/ 330200 h 889000"/>
                <a:gd name="connsiteX2" fmla="*/ 2641600 w 3403600"/>
                <a:gd name="connsiteY2" fmla="*/ 812800 h 889000"/>
                <a:gd name="connsiteX3" fmla="*/ 0 w 3403600"/>
                <a:gd name="connsiteY3" fmla="*/ 889000 h 889000"/>
                <a:gd name="connsiteX4" fmla="*/ 819150 w 3403600"/>
                <a:gd name="connsiteY4" fmla="*/ 0 h 88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3600" h="889000">
                  <a:moveTo>
                    <a:pt x="819150" y="0"/>
                  </a:moveTo>
                  <a:lnTo>
                    <a:pt x="3403600" y="330200"/>
                  </a:lnTo>
                  <a:lnTo>
                    <a:pt x="2641600" y="812800"/>
                  </a:lnTo>
                  <a:lnTo>
                    <a:pt x="0" y="889000"/>
                  </a:lnTo>
                  <a:lnTo>
                    <a:pt x="819150" y="0"/>
                  </a:lnTo>
                  <a:close/>
                </a:path>
              </a:pathLst>
            </a:custGeom>
            <a:solidFill>
              <a:srgbClr val="465A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1681163" y="931348"/>
              <a:ext cx="3145041" cy="2349500"/>
            </a:xfrm>
            <a:custGeom>
              <a:avLst/>
              <a:gdLst>
                <a:gd name="connsiteX0" fmla="*/ 2711450 w 3136900"/>
                <a:gd name="connsiteY0" fmla="*/ 0 h 2343150"/>
                <a:gd name="connsiteX1" fmla="*/ 3136900 w 3136900"/>
                <a:gd name="connsiteY1" fmla="*/ 920750 h 2343150"/>
                <a:gd name="connsiteX2" fmla="*/ 381000 w 3136900"/>
                <a:gd name="connsiteY2" fmla="*/ 2343150 h 2343150"/>
                <a:gd name="connsiteX3" fmla="*/ 0 w 3136900"/>
                <a:gd name="connsiteY3" fmla="*/ 2279650 h 2343150"/>
                <a:gd name="connsiteX4" fmla="*/ 2711450 w 3136900"/>
                <a:gd name="connsiteY4" fmla="*/ 0 h 234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6900" h="2343150">
                  <a:moveTo>
                    <a:pt x="2711450" y="0"/>
                  </a:moveTo>
                  <a:lnTo>
                    <a:pt x="3136900" y="920750"/>
                  </a:lnTo>
                  <a:lnTo>
                    <a:pt x="381000" y="2343150"/>
                  </a:lnTo>
                  <a:lnTo>
                    <a:pt x="0" y="2279650"/>
                  </a:lnTo>
                  <a:lnTo>
                    <a:pt x="2711450" y="0"/>
                  </a:lnTo>
                  <a:close/>
                </a:path>
              </a:pathLst>
            </a:custGeom>
            <a:solidFill>
              <a:srgbClr val="00AC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1682954" y="3204648"/>
              <a:ext cx="2533650" cy="825500"/>
            </a:xfrm>
            <a:custGeom>
              <a:avLst/>
              <a:gdLst>
                <a:gd name="connsiteX0" fmla="*/ 0 w 2533650"/>
                <a:gd name="connsiteY0" fmla="*/ 0 h 825500"/>
                <a:gd name="connsiteX1" fmla="*/ 107950 w 2533650"/>
                <a:gd name="connsiteY1" fmla="*/ 222250 h 825500"/>
                <a:gd name="connsiteX2" fmla="*/ 1898650 w 2533650"/>
                <a:gd name="connsiteY2" fmla="*/ 825500 h 825500"/>
                <a:gd name="connsiteX3" fmla="*/ 2533650 w 2533650"/>
                <a:gd name="connsiteY3" fmla="*/ 520700 h 825500"/>
                <a:gd name="connsiteX4" fmla="*/ 0 w 2533650"/>
                <a:gd name="connsiteY4" fmla="*/ 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3650" h="825500">
                  <a:moveTo>
                    <a:pt x="0" y="0"/>
                  </a:moveTo>
                  <a:lnTo>
                    <a:pt x="107950" y="222250"/>
                  </a:lnTo>
                  <a:lnTo>
                    <a:pt x="1898650" y="825500"/>
                  </a:lnTo>
                  <a:lnTo>
                    <a:pt x="2533650" y="520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8F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2051254" y="2029898"/>
              <a:ext cx="2774950" cy="1911350"/>
            </a:xfrm>
            <a:custGeom>
              <a:avLst/>
              <a:gdLst>
                <a:gd name="connsiteX0" fmla="*/ 2781300 w 2781300"/>
                <a:gd name="connsiteY0" fmla="*/ 0 h 1911350"/>
                <a:gd name="connsiteX1" fmla="*/ 2749550 w 2781300"/>
                <a:gd name="connsiteY1" fmla="*/ 463550 h 1911350"/>
                <a:gd name="connsiteX2" fmla="*/ 260350 w 2781300"/>
                <a:gd name="connsiteY2" fmla="*/ 1911350 h 1911350"/>
                <a:gd name="connsiteX3" fmla="*/ 0 w 2781300"/>
                <a:gd name="connsiteY3" fmla="*/ 1816100 h 1911350"/>
                <a:gd name="connsiteX4" fmla="*/ 2781300 w 2781300"/>
                <a:gd name="connsiteY4" fmla="*/ 0 h 19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300" h="1911350">
                  <a:moveTo>
                    <a:pt x="2781300" y="0"/>
                  </a:moveTo>
                  <a:lnTo>
                    <a:pt x="2749550" y="463550"/>
                  </a:lnTo>
                  <a:lnTo>
                    <a:pt x="260350" y="1911350"/>
                  </a:lnTo>
                  <a:lnTo>
                    <a:pt x="0" y="1816100"/>
                  </a:lnTo>
                  <a:lnTo>
                    <a:pt x="2781300" y="0"/>
                  </a:lnTo>
                  <a:close/>
                </a:path>
              </a:pathLst>
            </a:custGeom>
            <a:solidFill>
              <a:srgbClr val="FC5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2051254" y="3826948"/>
              <a:ext cx="1898650" cy="755650"/>
            </a:xfrm>
            <a:custGeom>
              <a:avLst/>
              <a:gdLst>
                <a:gd name="connsiteX0" fmla="*/ 0 w 1898650"/>
                <a:gd name="connsiteY0" fmla="*/ 0 h 736600"/>
                <a:gd name="connsiteX1" fmla="*/ 57150 w 1898650"/>
                <a:gd name="connsiteY1" fmla="*/ 222250 h 736600"/>
                <a:gd name="connsiteX2" fmla="*/ 1441450 w 1898650"/>
                <a:gd name="connsiteY2" fmla="*/ 736600 h 736600"/>
                <a:gd name="connsiteX3" fmla="*/ 1898650 w 1898650"/>
                <a:gd name="connsiteY3" fmla="*/ 730250 h 736600"/>
                <a:gd name="connsiteX4" fmla="*/ 0 w 1898650"/>
                <a:gd name="connsiteY4" fmla="*/ 0 h 736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8650" h="736600">
                  <a:moveTo>
                    <a:pt x="0" y="0"/>
                  </a:moveTo>
                  <a:lnTo>
                    <a:pt x="57150" y="222250"/>
                  </a:lnTo>
                  <a:lnTo>
                    <a:pt x="1441450" y="736600"/>
                  </a:lnTo>
                  <a:lnTo>
                    <a:pt x="1898650" y="730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5A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2305254" y="3731698"/>
              <a:ext cx="1898650" cy="863600"/>
            </a:xfrm>
            <a:custGeom>
              <a:avLst/>
              <a:gdLst>
                <a:gd name="connsiteX0" fmla="*/ 1917700 w 1917700"/>
                <a:gd name="connsiteY0" fmla="*/ 0 h 863600"/>
                <a:gd name="connsiteX1" fmla="*/ 1790700 w 1917700"/>
                <a:gd name="connsiteY1" fmla="*/ 463550 h 863600"/>
                <a:gd name="connsiteX2" fmla="*/ 527050 w 1917700"/>
                <a:gd name="connsiteY2" fmla="*/ 857250 h 863600"/>
                <a:gd name="connsiteX3" fmla="*/ 0 w 1917700"/>
                <a:gd name="connsiteY3" fmla="*/ 863600 h 863600"/>
                <a:gd name="connsiteX4" fmla="*/ 1917700 w 1917700"/>
                <a:gd name="connsiteY4" fmla="*/ 0 h 8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700" h="863600">
                  <a:moveTo>
                    <a:pt x="1917700" y="0"/>
                  </a:moveTo>
                  <a:lnTo>
                    <a:pt x="1790700" y="463550"/>
                  </a:lnTo>
                  <a:lnTo>
                    <a:pt x="527050" y="857250"/>
                  </a:lnTo>
                  <a:lnTo>
                    <a:pt x="0" y="863600"/>
                  </a:lnTo>
                  <a:lnTo>
                    <a:pt x="1917700" y="0"/>
                  </a:lnTo>
                  <a:close/>
                </a:path>
              </a:pathLst>
            </a:custGeom>
            <a:solidFill>
              <a:srgbClr val="34CF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2298904" y="4576248"/>
              <a:ext cx="1657350" cy="133350"/>
            </a:xfrm>
            <a:custGeom>
              <a:avLst/>
              <a:gdLst>
                <a:gd name="connsiteX0" fmla="*/ 107950 w 1657350"/>
                <a:gd name="connsiteY0" fmla="*/ 133350 h 133350"/>
                <a:gd name="connsiteX1" fmla="*/ 1549400 w 1657350"/>
                <a:gd name="connsiteY1" fmla="*/ 133350 h 133350"/>
                <a:gd name="connsiteX2" fmla="*/ 1657350 w 1657350"/>
                <a:gd name="connsiteY2" fmla="*/ 0 h 133350"/>
                <a:gd name="connsiteX3" fmla="*/ 0 w 1657350"/>
                <a:gd name="connsiteY3" fmla="*/ 12700 h 133350"/>
                <a:gd name="connsiteX4" fmla="*/ 107950 w 1657350"/>
                <a:gd name="connsiteY4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350" h="133350">
                  <a:moveTo>
                    <a:pt x="107950" y="133350"/>
                  </a:moveTo>
                  <a:lnTo>
                    <a:pt x="1549400" y="133350"/>
                  </a:lnTo>
                  <a:lnTo>
                    <a:pt x="1657350" y="0"/>
                  </a:lnTo>
                  <a:lnTo>
                    <a:pt x="0" y="12700"/>
                  </a:lnTo>
                  <a:lnTo>
                    <a:pt x="107950" y="133350"/>
                  </a:lnTo>
                  <a:close/>
                </a:path>
              </a:pathLst>
            </a:custGeom>
            <a:solidFill>
              <a:srgbClr val="F04B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2403679" y="4855134"/>
              <a:ext cx="1447800" cy="119063"/>
            </a:xfrm>
            <a:prstGeom prst="roundRect">
              <a:avLst/>
            </a:prstGeom>
            <a:solidFill>
              <a:srgbClr val="465A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2403679" y="5060201"/>
              <a:ext cx="1447800" cy="119063"/>
            </a:xfrm>
            <a:prstGeom prst="roundRect">
              <a:avLst/>
            </a:prstGeom>
            <a:solidFill>
              <a:srgbClr val="465A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2403679" y="5265268"/>
              <a:ext cx="1447800" cy="119063"/>
            </a:xfrm>
            <a:prstGeom prst="roundRect">
              <a:avLst/>
            </a:prstGeom>
            <a:solidFill>
              <a:srgbClr val="465A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2403679" y="5470335"/>
              <a:ext cx="1447800" cy="119063"/>
            </a:xfrm>
            <a:prstGeom prst="roundRect">
              <a:avLst/>
            </a:prstGeom>
            <a:solidFill>
              <a:srgbClr val="465A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2403679" y="5645666"/>
              <a:ext cx="1447800" cy="393786"/>
            </a:xfrm>
            <a:custGeom>
              <a:avLst/>
              <a:gdLst>
                <a:gd name="connsiteX0" fmla="*/ 271858 w 1447800"/>
                <a:gd name="connsiteY0" fmla="*/ 259555 h 393786"/>
                <a:gd name="connsiteX1" fmla="*/ 1166414 w 1447800"/>
                <a:gd name="connsiteY1" fmla="*/ 259555 h 393786"/>
                <a:gd name="connsiteX2" fmla="*/ 1166414 w 1447800"/>
                <a:gd name="connsiteY2" fmla="*/ 357913 h 393786"/>
                <a:gd name="connsiteX3" fmla="*/ 1130541 w 1447800"/>
                <a:gd name="connsiteY3" fmla="*/ 393786 h 393786"/>
                <a:gd name="connsiteX4" fmla="*/ 307731 w 1447800"/>
                <a:gd name="connsiteY4" fmla="*/ 393786 h 393786"/>
                <a:gd name="connsiteX5" fmla="*/ 271858 w 1447800"/>
                <a:gd name="connsiteY5" fmla="*/ 357913 h 393786"/>
                <a:gd name="connsiteX6" fmla="*/ 36806 w 1447800"/>
                <a:gd name="connsiteY6" fmla="*/ 81519 h 393786"/>
                <a:gd name="connsiteX7" fmla="*/ 1410994 w 1447800"/>
                <a:gd name="connsiteY7" fmla="*/ 81519 h 393786"/>
                <a:gd name="connsiteX8" fmla="*/ 1250225 w 1447800"/>
                <a:gd name="connsiteY8" fmla="*/ 259555 h 393786"/>
                <a:gd name="connsiteX9" fmla="*/ 1166414 w 1447800"/>
                <a:gd name="connsiteY9" fmla="*/ 259555 h 393786"/>
                <a:gd name="connsiteX10" fmla="*/ 1166414 w 1447800"/>
                <a:gd name="connsiteY10" fmla="*/ 214420 h 393786"/>
                <a:gd name="connsiteX11" fmla="*/ 1130541 w 1447800"/>
                <a:gd name="connsiteY11" fmla="*/ 178547 h 393786"/>
                <a:gd name="connsiteX12" fmla="*/ 307731 w 1447800"/>
                <a:gd name="connsiteY12" fmla="*/ 178547 h 393786"/>
                <a:gd name="connsiteX13" fmla="*/ 271858 w 1447800"/>
                <a:gd name="connsiteY13" fmla="*/ 214420 h 393786"/>
                <a:gd name="connsiteX14" fmla="*/ 271858 w 1447800"/>
                <a:gd name="connsiteY14" fmla="*/ 259555 h 393786"/>
                <a:gd name="connsiteX15" fmla="*/ 197575 w 1447800"/>
                <a:gd name="connsiteY15" fmla="*/ 259555 h 393786"/>
                <a:gd name="connsiteX16" fmla="*/ 1447800 w 1447800"/>
                <a:gd name="connsiteY16" fmla="*/ 40759 h 393786"/>
                <a:gd name="connsiteX17" fmla="*/ 1447800 w 1447800"/>
                <a:gd name="connsiteY17" fmla="*/ 67932 h 393786"/>
                <a:gd name="connsiteX18" fmla="*/ 1434213 w 1447800"/>
                <a:gd name="connsiteY18" fmla="*/ 81519 h 393786"/>
                <a:gd name="connsiteX19" fmla="*/ 1410994 w 1447800"/>
                <a:gd name="connsiteY19" fmla="*/ 81519 h 393786"/>
                <a:gd name="connsiteX20" fmla="*/ 0 w 1447800"/>
                <a:gd name="connsiteY20" fmla="*/ 40759 h 393786"/>
                <a:gd name="connsiteX21" fmla="*/ 36806 w 1447800"/>
                <a:gd name="connsiteY21" fmla="*/ 81519 h 393786"/>
                <a:gd name="connsiteX22" fmla="*/ 13587 w 1447800"/>
                <a:gd name="connsiteY22" fmla="*/ 81519 h 393786"/>
                <a:gd name="connsiteX23" fmla="*/ 0 w 1447800"/>
                <a:gd name="connsiteY23" fmla="*/ 67932 h 393786"/>
                <a:gd name="connsiteX24" fmla="*/ 13587 w 1447800"/>
                <a:gd name="connsiteY24" fmla="*/ 0 h 393786"/>
                <a:gd name="connsiteX25" fmla="*/ 1434213 w 1447800"/>
                <a:gd name="connsiteY25" fmla="*/ 0 h 393786"/>
                <a:gd name="connsiteX26" fmla="*/ 1447800 w 1447800"/>
                <a:gd name="connsiteY26" fmla="*/ 13587 h 393786"/>
                <a:gd name="connsiteX27" fmla="*/ 1447800 w 1447800"/>
                <a:gd name="connsiteY27" fmla="*/ 40759 h 393786"/>
                <a:gd name="connsiteX28" fmla="*/ 0 w 1447800"/>
                <a:gd name="connsiteY28" fmla="*/ 40759 h 393786"/>
                <a:gd name="connsiteX29" fmla="*/ 0 w 1447800"/>
                <a:gd name="connsiteY29" fmla="*/ 13587 h 393786"/>
                <a:gd name="connsiteX30" fmla="*/ 13587 w 1447800"/>
                <a:gd name="connsiteY30" fmla="*/ 0 h 3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447800" h="393786">
                  <a:moveTo>
                    <a:pt x="271858" y="259555"/>
                  </a:moveTo>
                  <a:lnTo>
                    <a:pt x="1166414" y="259555"/>
                  </a:lnTo>
                  <a:lnTo>
                    <a:pt x="1166414" y="357913"/>
                  </a:lnTo>
                  <a:cubicBezTo>
                    <a:pt x="1166414" y="377725"/>
                    <a:pt x="1150353" y="393786"/>
                    <a:pt x="1130541" y="393786"/>
                  </a:cubicBezTo>
                  <a:lnTo>
                    <a:pt x="307731" y="393786"/>
                  </a:lnTo>
                  <a:cubicBezTo>
                    <a:pt x="287919" y="393786"/>
                    <a:pt x="271858" y="377725"/>
                    <a:pt x="271858" y="357913"/>
                  </a:cubicBezTo>
                  <a:close/>
                  <a:moveTo>
                    <a:pt x="36806" y="81519"/>
                  </a:moveTo>
                  <a:lnTo>
                    <a:pt x="1410994" y="81519"/>
                  </a:lnTo>
                  <a:lnTo>
                    <a:pt x="1250225" y="259555"/>
                  </a:lnTo>
                  <a:lnTo>
                    <a:pt x="1166414" y="259555"/>
                  </a:lnTo>
                  <a:lnTo>
                    <a:pt x="1166414" y="214420"/>
                  </a:lnTo>
                  <a:cubicBezTo>
                    <a:pt x="1166414" y="194608"/>
                    <a:pt x="1150353" y="178547"/>
                    <a:pt x="1130541" y="178547"/>
                  </a:cubicBezTo>
                  <a:lnTo>
                    <a:pt x="307731" y="178547"/>
                  </a:lnTo>
                  <a:cubicBezTo>
                    <a:pt x="287919" y="178547"/>
                    <a:pt x="271858" y="194608"/>
                    <a:pt x="271858" y="214420"/>
                  </a:cubicBezTo>
                  <a:lnTo>
                    <a:pt x="271858" y="259555"/>
                  </a:lnTo>
                  <a:lnTo>
                    <a:pt x="197575" y="259555"/>
                  </a:lnTo>
                  <a:close/>
                  <a:moveTo>
                    <a:pt x="1447800" y="40759"/>
                  </a:moveTo>
                  <a:lnTo>
                    <a:pt x="1447800" y="67932"/>
                  </a:lnTo>
                  <a:cubicBezTo>
                    <a:pt x="1447800" y="75436"/>
                    <a:pt x="1441717" y="81519"/>
                    <a:pt x="1434213" y="81519"/>
                  </a:cubicBezTo>
                  <a:lnTo>
                    <a:pt x="1410994" y="81519"/>
                  </a:lnTo>
                  <a:close/>
                  <a:moveTo>
                    <a:pt x="0" y="40759"/>
                  </a:moveTo>
                  <a:lnTo>
                    <a:pt x="36806" y="81519"/>
                  </a:lnTo>
                  <a:lnTo>
                    <a:pt x="13587" y="81519"/>
                  </a:lnTo>
                  <a:cubicBezTo>
                    <a:pt x="6083" y="81519"/>
                    <a:pt x="0" y="75436"/>
                    <a:pt x="0" y="67932"/>
                  </a:cubicBezTo>
                  <a:close/>
                  <a:moveTo>
                    <a:pt x="13587" y="0"/>
                  </a:moveTo>
                  <a:lnTo>
                    <a:pt x="1434213" y="0"/>
                  </a:lnTo>
                  <a:cubicBezTo>
                    <a:pt x="1441717" y="0"/>
                    <a:pt x="1447800" y="6083"/>
                    <a:pt x="1447800" y="13587"/>
                  </a:cubicBezTo>
                  <a:lnTo>
                    <a:pt x="1447800" y="40759"/>
                  </a:lnTo>
                  <a:lnTo>
                    <a:pt x="0" y="40759"/>
                  </a:lnTo>
                  <a:lnTo>
                    <a:pt x="0" y="13587"/>
                  </a:lnTo>
                  <a:cubicBezTo>
                    <a:pt x="0" y="6083"/>
                    <a:pt x="6083" y="0"/>
                    <a:pt x="13587" y="0"/>
                  </a:cubicBezTo>
                  <a:close/>
                </a:path>
              </a:pathLst>
            </a:custGeom>
            <a:solidFill>
              <a:srgbClr val="465A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梯形 17"/>
            <p:cNvSpPr/>
            <p:nvPr/>
          </p:nvSpPr>
          <p:spPr>
            <a:xfrm rot="18791117">
              <a:off x="708906" y="969335"/>
              <a:ext cx="2945556" cy="662339"/>
            </a:xfrm>
            <a:prstGeom prst="trapezoid">
              <a:avLst>
                <a:gd name="adj" fmla="val 95892"/>
              </a:avLst>
            </a:prstGeom>
            <a:solidFill>
              <a:srgbClr val="FC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3319463" y="461963"/>
              <a:ext cx="1081087" cy="528637"/>
            </a:xfrm>
            <a:custGeom>
              <a:avLst/>
              <a:gdLst>
                <a:gd name="connsiteX0" fmla="*/ 1081087 w 1081087"/>
                <a:gd name="connsiteY0" fmla="*/ 471487 h 528637"/>
                <a:gd name="connsiteX1" fmla="*/ 109537 w 1081087"/>
                <a:gd name="connsiteY1" fmla="*/ 0 h 528637"/>
                <a:gd name="connsiteX2" fmla="*/ 0 w 1081087"/>
                <a:gd name="connsiteY2" fmla="*/ 109537 h 528637"/>
                <a:gd name="connsiteX3" fmla="*/ 966787 w 1081087"/>
                <a:gd name="connsiteY3" fmla="*/ 509587 h 528637"/>
                <a:gd name="connsiteX4" fmla="*/ 1009650 w 1081087"/>
                <a:gd name="connsiteY4" fmla="*/ 528637 h 528637"/>
                <a:gd name="connsiteX5" fmla="*/ 1081087 w 1081087"/>
                <a:gd name="connsiteY5" fmla="*/ 471487 h 52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1087" h="528637">
                  <a:moveTo>
                    <a:pt x="1081087" y="471487"/>
                  </a:moveTo>
                  <a:lnTo>
                    <a:pt x="109537" y="0"/>
                  </a:lnTo>
                  <a:lnTo>
                    <a:pt x="0" y="109537"/>
                  </a:lnTo>
                  <a:lnTo>
                    <a:pt x="966787" y="509587"/>
                  </a:lnTo>
                  <a:lnTo>
                    <a:pt x="1009650" y="528637"/>
                  </a:lnTo>
                  <a:lnTo>
                    <a:pt x="1081087" y="471487"/>
                  </a:lnTo>
                  <a:close/>
                </a:path>
              </a:pathLst>
            </a:custGeom>
            <a:solidFill>
              <a:srgbClr val="6FD5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1414463" y="1938338"/>
              <a:ext cx="504825" cy="676275"/>
            </a:xfrm>
            <a:custGeom>
              <a:avLst/>
              <a:gdLst>
                <a:gd name="connsiteX0" fmla="*/ 438150 w 504825"/>
                <a:gd name="connsiteY0" fmla="*/ 0 h 676275"/>
                <a:gd name="connsiteX1" fmla="*/ 0 w 504825"/>
                <a:gd name="connsiteY1" fmla="*/ 595312 h 676275"/>
                <a:gd name="connsiteX2" fmla="*/ 4762 w 504825"/>
                <a:gd name="connsiteY2" fmla="*/ 676275 h 676275"/>
                <a:gd name="connsiteX3" fmla="*/ 504825 w 504825"/>
                <a:gd name="connsiteY3" fmla="*/ 128587 h 676275"/>
                <a:gd name="connsiteX4" fmla="*/ 438150 w 504825"/>
                <a:gd name="connsiteY4" fmla="*/ 0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25" h="676275">
                  <a:moveTo>
                    <a:pt x="438150" y="0"/>
                  </a:moveTo>
                  <a:lnTo>
                    <a:pt x="0" y="595312"/>
                  </a:lnTo>
                  <a:lnTo>
                    <a:pt x="4762" y="676275"/>
                  </a:lnTo>
                  <a:lnTo>
                    <a:pt x="504825" y="128587"/>
                  </a:lnTo>
                  <a:lnTo>
                    <a:pt x="438150" y="0"/>
                  </a:lnTo>
                  <a:close/>
                </a:path>
              </a:pathLst>
            </a:custGeom>
            <a:solidFill>
              <a:srgbClr val="FCB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074" name="图片 1">
            <a:extLst>
              <a:ext uri="{FF2B5EF4-FFF2-40B4-BE49-F238E27FC236}">
                <a16:creationId xmlns:a16="http://schemas.microsoft.com/office/drawing/2014/main" id="{7B52C71D-CB44-4559-9177-AE95B5B3F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24" y="1824115"/>
            <a:ext cx="4471329" cy="4495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527C5E49-03FB-43E3-94A5-8D0DC5943C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090" y="1602496"/>
            <a:ext cx="5580175" cy="467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10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12257566" cy="685800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2" y="0"/>
            <a:ext cx="12192002" cy="6858001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90000"/>
                  <a:alpha val="36000"/>
                </a:schemeClr>
              </a:gs>
              <a:gs pos="100000">
                <a:schemeClr val="tx1">
                  <a:lumMod val="50000"/>
                  <a:lumOff val="5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4746" y="1755057"/>
            <a:ext cx="12192002" cy="1430593"/>
          </a:xfrm>
          <a:prstGeom prst="round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502372" y="2070593"/>
            <a:ext cx="29931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C1392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THANKS</a:t>
            </a:r>
            <a:endParaRPr lang="zh-CN" altLang="en-US" sz="5400" dirty="0">
              <a:solidFill>
                <a:srgbClr val="C1392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504308" y="2286598"/>
            <a:ext cx="1965284" cy="491323"/>
            <a:chOff x="4629999" y="3348860"/>
            <a:chExt cx="1965284" cy="491323"/>
          </a:xfrm>
        </p:grpSpPr>
        <p:sp>
          <p:nvSpPr>
            <p:cNvPr id="7" name="椭圆 6"/>
            <p:cNvSpPr/>
            <p:nvPr/>
          </p:nvSpPr>
          <p:spPr>
            <a:xfrm>
              <a:off x="6103962" y="3348860"/>
              <a:ext cx="491321" cy="491321"/>
            </a:xfrm>
            <a:prstGeom prst="ellipse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4629999" y="3348862"/>
              <a:ext cx="491321" cy="491321"/>
            </a:xfrm>
            <a:prstGeom prst="ellipse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5121320" y="3348862"/>
              <a:ext cx="491321" cy="491321"/>
            </a:xfrm>
            <a:prstGeom prst="ellipse">
              <a:avLst/>
            </a:prstGeom>
            <a:solidFill>
              <a:srgbClr val="16A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5612641" y="3348861"/>
              <a:ext cx="491321" cy="491321"/>
            </a:xfrm>
            <a:prstGeom prst="ellipse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6763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bg2">
                <a:lumMod val="90000"/>
                <a:alpha val="36000"/>
              </a:schemeClr>
            </a:gs>
            <a:gs pos="100000">
              <a:schemeClr val="tx1">
                <a:lumMod val="50000"/>
                <a:lumOff val="50000"/>
                <a:alpha val="0"/>
              </a:schemeClr>
            </a:gs>
          </a:gsLst>
          <a:path path="circle">
            <a:fillToRect l="50000" t="50000" r="50000" b="50000"/>
          </a:path>
          <a:tileRect/>
        </a:gra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3112</TotalTime>
  <Words>337</Words>
  <Application>Microsoft Office PowerPoint</Application>
  <PresentationFormat>宽屏</PresentationFormat>
  <Paragraphs>62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Www.SangSan.Cn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桑三博客</dc:creator>
  <cp:lastModifiedBy>cmdch2014</cp:lastModifiedBy>
  <cp:revision>198</cp:revision>
  <dcterms:created xsi:type="dcterms:W3CDTF">2014-11-30T13:32:17Z</dcterms:created>
  <dcterms:modified xsi:type="dcterms:W3CDTF">2020-03-08T03:03:18Z</dcterms:modified>
</cp:coreProperties>
</file>